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2.xml" ContentType="application/vnd.openxmlformats-officedocument.theme+xml"/>
  <Override PartName="/ppt/tags/tag10.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899" r:id="rId4"/>
    <p:sldMasterId id="2147483914" r:id="rId5"/>
  </p:sldMasterIdLst>
  <p:notesMasterIdLst>
    <p:notesMasterId r:id="rId22"/>
  </p:notesMasterIdLst>
  <p:handoutMasterIdLst>
    <p:handoutMasterId r:id="rId23"/>
  </p:handoutMasterIdLst>
  <p:sldIdLst>
    <p:sldId id="1043" r:id="rId6"/>
    <p:sldId id="1044" r:id="rId7"/>
    <p:sldId id="1062" r:id="rId8"/>
    <p:sldId id="1045" r:id="rId9"/>
    <p:sldId id="1047" r:id="rId10"/>
    <p:sldId id="1048" r:id="rId11"/>
    <p:sldId id="1049" r:id="rId12"/>
    <p:sldId id="1050" r:id="rId13"/>
    <p:sldId id="1063" r:id="rId14"/>
    <p:sldId id="1064" r:id="rId15"/>
    <p:sldId id="1065" r:id="rId16"/>
    <p:sldId id="1051" r:id="rId17"/>
    <p:sldId id="1052" r:id="rId18"/>
    <p:sldId id="1053" r:id="rId19"/>
    <p:sldId id="1054" r:id="rId20"/>
    <p:sldId id="305" r:id="rId21"/>
  </p:sldIdLst>
  <p:sldSz cx="12192000" cy="6858000"/>
  <p:notesSz cx="6858000" cy="9144000"/>
  <p:embeddedFontLst>
    <p:embeddedFont>
      <p:font typeface="Ubuntu" panose="020B0504030602030204" pitchFamily="34" charset="0"/>
      <p:regular r:id="rId24"/>
      <p:bold r:id="rId25"/>
      <p:italic r:id="rId26"/>
    </p:embeddedFont>
    <p:embeddedFont>
      <p:font typeface="Ubuntu Light" panose="020B0504030602030204" pitchFamily="34" charset="0"/>
      <p:regular r:id="rId27"/>
      <p:italic r:id="rId28"/>
    </p:embeddedFont>
    <p:embeddedFont>
      <p:font typeface="Ubuntu Medium" panose="020B0504030602030204" pitchFamily="34" charset="0"/>
      <p:regular r:id="rId29"/>
    </p:embeddedFont>
    <p:embeddedFont>
      <p:font typeface="Verdana" panose="020B0604030504040204" pitchFamily="34" charset="0"/>
      <p:regular r:id="rId30"/>
      <p:bold r:id="rId31"/>
      <p:italic r:id="rId32"/>
      <p:boldItalic r:id="rId33"/>
    </p:embeddedFont>
  </p:embeddedFontLst>
  <p:custDataLst>
    <p:tags r:id="rId34"/>
  </p:custDataLst>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5" orient="horz" pos="2341" userDrawn="1">
          <p15:clr>
            <a:srgbClr val="A4A3A4"/>
          </p15:clr>
        </p15:guide>
        <p15:guide id="6"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ABDB"/>
    <a:srgbClr val="214554"/>
    <a:srgbClr val="2B0A3D"/>
    <a:srgbClr val="FFB24A"/>
    <a:srgbClr val="A6001A"/>
    <a:srgbClr val="42142E"/>
    <a:srgbClr val="00E0CB"/>
    <a:srgbClr val="0F878A"/>
    <a:srgbClr val="0F434A"/>
    <a:srgbClr val="17803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55" autoAdjust="0"/>
    <p:restoredTop sz="95789" autoAdjust="0"/>
  </p:normalViewPr>
  <p:slideViewPr>
    <p:cSldViewPr>
      <p:cViewPr varScale="1">
        <p:scale>
          <a:sx n="119" d="100"/>
          <a:sy n="119" d="100"/>
        </p:scale>
        <p:origin x="184" y="344"/>
      </p:cViewPr>
      <p:guideLst>
        <p:guide orient="horz" pos="2341"/>
        <p:guide pos="3840"/>
      </p:guideLst>
    </p:cSldViewPr>
  </p:slideViewPr>
  <p:outlineViewPr>
    <p:cViewPr>
      <p:scale>
        <a:sx n="33" d="100"/>
        <a:sy n="33" d="100"/>
      </p:scale>
      <p:origin x="0" y="-1110"/>
    </p:cViewPr>
  </p:outlineViewPr>
  <p:notesTextViewPr>
    <p:cViewPr>
      <p:scale>
        <a:sx n="3" d="2"/>
        <a:sy n="3" d="2"/>
      </p:scale>
      <p:origin x="0" y="0"/>
    </p:cViewPr>
  </p:notesTextViewPr>
  <p:sorterViewPr>
    <p:cViewPr>
      <p:scale>
        <a:sx n="1" d="2"/>
        <a:sy n="1" d="2"/>
      </p:scale>
      <p:origin x="0" y="0"/>
    </p:cViewPr>
  </p:sorterViewPr>
  <p:notesViewPr>
    <p:cSldViewPr>
      <p:cViewPr varScale="1">
        <p:scale>
          <a:sx n="112" d="100"/>
          <a:sy n="112" d="100"/>
        </p:scale>
        <p:origin x="2952"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3.fntdata"/><Relationship Id="rId39" Type="http://schemas.microsoft.com/office/2016/11/relationships/changesInfo" Target="changesInfos/changesInfo1.xml"/><Relationship Id="rId21" Type="http://schemas.openxmlformats.org/officeDocument/2006/relationships/slide" Target="slides/slide16.xml"/><Relationship Id="rId34" Type="http://schemas.openxmlformats.org/officeDocument/2006/relationships/tags" Target="tags/tag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8.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utika Lalla | Team Ethinos" userId="80bccb9e-2b52-4849-a9ba-69f41326eb8a" providerId="ADAL" clId="{32E23E07-6F4D-4B33-BB41-45E4BD2D57D2}"/>
    <pc:docChg chg="undo custSel modSld">
      <pc:chgData name="Krutika Lalla | Team Ethinos" userId="80bccb9e-2b52-4849-a9ba-69f41326eb8a" providerId="ADAL" clId="{32E23E07-6F4D-4B33-BB41-45E4BD2D57D2}" dt="2021-08-26T14:02:58.296" v="5" actId="1076"/>
      <pc:docMkLst>
        <pc:docMk/>
      </pc:docMkLst>
    </pc:docChg>
  </pc:docChgLst>
  <pc:docChgLst>
    <pc:chgData name="Krutika Lalla | Team Ethinos" userId="80bccb9e-2b52-4849-a9ba-69f41326eb8a" providerId="ADAL" clId="{E1ADAEFA-0819-48B3-A64F-F045271CCB02}"/>
    <pc:docChg chg="undo custSel addSld delSld modSld sldOrd">
      <pc:chgData name="Krutika Lalla | Team Ethinos" userId="80bccb9e-2b52-4849-a9ba-69f41326eb8a" providerId="ADAL" clId="{E1ADAEFA-0819-48B3-A64F-F045271CCB02}" dt="2021-08-27T05:54:48.086" v="1038" actId="1076"/>
      <pc:docMkLst>
        <pc:docMk/>
      </pc:docMkLst>
      <pc:sldChg chg="addSp delSp modSp add del mod modTransition">
        <pc:chgData name="Krutika Lalla | Team Ethinos" userId="80bccb9e-2b52-4849-a9ba-69f41326eb8a" providerId="ADAL" clId="{E1ADAEFA-0819-48B3-A64F-F045271CCB02}" dt="2021-08-27T05:54:48.086" v="1038" actId="1076"/>
        <pc:sldMkLst>
          <pc:docMk/>
          <pc:sldMk cId="967426923" sldId="1043"/>
        </pc:sldMkLst>
        <pc:spChg chg="del">
          <ac:chgData name="Krutika Lalla | Team Ethinos" userId="80bccb9e-2b52-4849-a9ba-69f41326eb8a" providerId="ADAL" clId="{E1ADAEFA-0819-48B3-A64F-F045271CCB02}" dt="2021-08-26T14:42:11.648" v="939" actId="478"/>
          <ac:spMkLst>
            <pc:docMk/>
            <pc:sldMk cId="967426923" sldId="1043"/>
            <ac:spMk id="2" creationId="{F1DFDA52-C0F0-45D2-A8E6-81F969C00184}"/>
          </ac:spMkLst>
        </pc:spChg>
        <pc:spChg chg="del">
          <ac:chgData name="Krutika Lalla | Team Ethinos" userId="80bccb9e-2b52-4849-a9ba-69f41326eb8a" providerId="ADAL" clId="{E1ADAEFA-0819-48B3-A64F-F045271CCB02}" dt="2021-08-26T14:42:11.648" v="939" actId="478"/>
          <ac:spMkLst>
            <pc:docMk/>
            <pc:sldMk cId="967426923" sldId="1043"/>
            <ac:spMk id="3" creationId="{C848BA6D-2927-44B8-ACA6-7A2F73E5B792}"/>
          </ac:spMkLst>
        </pc:spChg>
        <pc:spChg chg="del">
          <ac:chgData name="Krutika Lalla | Team Ethinos" userId="80bccb9e-2b52-4849-a9ba-69f41326eb8a" providerId="ADAL" clId="{E1ADAEFA-0819-48B3-A64F-F045271CCB02}" dt="2021-08-26T14:42:51.523" v="952" actId="478"/>
          <ac:spMkLst>
            <pc:docMk/>
            <pc:sldMk cId="967426923" sldId="1043"/>
            <ac:spMk id="5" creationId="{360458FB-76B6-4743-A12A-A42645182007}"/>
          </ac:spMkLst>
        </pc:spChg>
        <pc:spChg chg="add del mod">
          <ac:chgData name="Krutika Lalla | Team Ethinos" userId="80bccb9e-2b52-4849-a9ba-69f41326eb8a" providerId="ADAL" clId="{E1ADAEFA-0819-48B3-A64F-F045271CCB02}" dt="2021-08-26T14:42:15.092" v="940" actId="478"/>
          <ac:spMkLst>
            <pc:docMk/>
            <pc:sldMk cId="967426923" sldId="1043"/>
            <ac:spMk id="7" creationId="{04397363-55C2-4A44-B3DA-B8EED3DCBC03}"/>
          </ac:spMkLst>
        </pc:spChg>
        <pc:spChg chg="add del mod">
          <ac:chgData name="Krutika Lalla | Team Ethinos" userId="80bccb9e-2b52-4849-a9ba-69f41326eb8a" providerId="ADAL" clId="{E1ADAEFA-0819-48B3-A64F-F045271CCB02}" dt="2021-08-26T14:42:16.987" v="941" actId="478"/>
          <ac:spMkLst>
            <pc:docMk/>
            <pc:sldMk cId="967426923" sldId="1043"/>
            <ac:spMk id="10" creationId="{F8859FE9-5E2B-46F5-B2D0-8DF877EEBDA5}"/>
          </ac:spMkLst>
        </pc:spChg>
        <pc:spChg chg="add mod">
          <ac:chgData name="Krutika Lalla | Team Ethinos" userId="80bccb9e-2b52-4849-a9ba-69f41326eb8a" providerId="ADAL" clId="{E1ADAEFA-0819-48B3-A64F-F045271CCB02}" dt="2021-08-27T05:31:12.296" v="991" actId="1076"/>
          <ac:spMkLst>
            <pc:docMk/>
            <pc:sldMk cId="967426923" sldId="1043"/>
            <ac:spMk id="13" creationId="{090C35E7-7604-4DB3-AF93-CF918B34D0E8}"/>
          </ac:spMkLst>
        </pc:spChg>
        <pc:spChg chg="add del mod">
          <ac:chgData name="Krutika Lalla | Team Ethinos" userId="80bccb9e-2b52-4849-a9ba-69f41326eb8a" providerId="ADAL" clId="{E1ADAEFA-0819-48B3-A64F-F045271CCB02}" dt="2021-08-27T05:31:16.174" v="992" actId="478"/>
          <ac:spMkLst>
            <pc:docMk/>
            <pc:sldMk cId="967426923" sldId="1043"/>
            <ac:spMk id="14" creationId="{4E9029E0-B741-4558-AFB4-C4BA2CC3A42D}"/>
          </ac:spMkLst>
        </pc:spChg>
        <pc:spChg chg="add mod">
          <ac:chgData name="Krutika Lalla | Team Ethinos" userId="80bccb9e-2b52-4849-a9ba-69f41326eb8a" providerId="ADAL" clId="{E1ADAEFA-0819-48B3-A64F-F045271CCB02}" dt="2021-08-27T05:54:48.086" v="1038" actId="1076"/>
          <ac:spMkLst>
            <pc:docMk/>
            <pc:sldMk cId="967426923" sldId="1043"/>
            <ac:spMk id="15" creationId="{7A872644-7283-4789-9928-A28129C60119}"/>
          </ac:spMkLst>
        </pc:spChg>
        <pc:picChg chg="add mod modCrop">
          <ac:chgData name="Krutika Lalla | Team Ethinos" userId="80bccb9e-2b52-4849-a9ba-69f41326eb8a" providerId="ADAL" clId="{E1ADAEFA-0819-48B3-A64F-F045271CCB02}" dt="2021-08-27T05:53:58.218" v="1030" actId="1036"/>
          <ac:picMkLst>
            <pc:docMk/>
            <pc:sldMk cId="967426923" sldId="1043"/>
            <ac:picMk id="3" creationId="{0DF5EDD2-8A4C-4BE9-9EF1-E40F21DD1F26}"/>
          </ac:picMkLst>
        </pc:picChg>
        <pc:picChg chg="del">
          <ac:chgData name="Krutika Lalla | Team Ethinos" userId="80bccb9e-2b52-4849-a9ba-69f41326eb8a" providerId="ADAL" clId="{E1ADAEFA-0819-48B3-A64F-F045271CCB02}" dt="2021-08-26T14:42:06.568" v="937" actId="478"/>
          <ac:picMkLst>
            <pc:docMk/>
            <pc:sldMk cId="967426923" sldId="1043"/>
            <ac:picMk id="6" creationId="{99153B58-EB45-4BF1-A749-168956255402}"/>
          </ac:picMkLst>
        </pc:picChg>
        <pc:picChg chg="add mod">
          <ac:chgData name="Krutika Lalla | Team Ethinos" userId="80bccb9e-2b52-4849-a9ba-69f41326eb8a" providerId="ADAL" clId="{E1ADAEFA-0819-48B3-A64F-F045271CCB02}" dt="2021-08-27T05:31:07.610" v="990" actId="1076"/>
          <ac:picMkLst>
            <pc:docMk/>
            <pc:sldMk cId="967426923" sldId="1043"/>
            <ac:picMk id="8" creationId="{9C80EF16-298F-422F-8D6C-1BB137BA19C3}"/>
          </ac:picMkLst>
        </pc:picChg>
        <pc:picChg chg="mod ord">
          <ac:chgData name="Krutika Lalla | Team Ethinos" userId="80bccb9e-2b52-4849-a9ba-69f41326eb8a" providerId="ADAL" clId="{E1ADAEFA-0819-48B3-A64F-F045271CCB02}" dt="2021-08-27T05:54:36.479" v="1037" actId="1076"/>
          <ac:picMkLst>
            <pc:docMk/>
            <pc:sldMk cId="967426923" sldId="1043"/>
            <ac:picMk id="9" creationId="{2E25FA84-EA4A-46B7-AE66-6504E234B558}"/>
          </ac:picMkLst>
        </pc:picChg>
        <pc:picChg chg="add del mod">
          <ac:chgData name="Krutika Lalla | Team Ethinos" userId="80bccb9e-2b52-4849-a9ba-69f41326eb8a" providerId="ADAL" clId="{E1ADAEFA-0819-48B3-A64F-F045271CCB02}" dt="2021-08-27T05:53:22.679" v="1014" actId="478"/>
          <ac:picMkLst>
            <pc:docMk/>
            <pc:sldMk cId="967426923" sldId="1043"/>
            <ac:picMk id="12" creationId="{516E2A87-A032-46F6-B01F-9575448018A2}"/>
          </ac:picMkLst>
        </pc:picChg>
        <pc:picChg chg="add mod ord modCrop">
          <ac:chgData name="Krutika Lalla | Team Ethinos" userId="80bccb9e-2b52-4849-a9ba-69f41326eb8a" providerId="ADAL" clId="{E1ADAEFA-0819-48B3-A64F-F045271CCB02}" dt="2021-08-27T05:54:16.231" v="1034" actId="1076"/>
          <ac:picMkLst>
            <pc:docMk/>
            <pc:sldMk cId="967426923" sldId="1043"/>
            <ac:picMk id="16" creationId="{02D33A4D-19B0-49FF-A195-B570C159F5FD}"/>
          </ac:picMkLst>
        </pc:picChg>
        <pc:picChg chg="del">
          <ac:chgData name="Krutika Lalla | Team Ethinos" userId="80bccb9e-2b52-4849-a9ba-69f41326eb8a" providerId="ADAL" clId="{E1ADAEFA-0819-48B3-A64F-F045271CCB02}" dt="2021-08-26T14:42:08.191" v="938" actId="478"/>
          <ac:picMkLst>
            <pc:docMk/>
            <pc:sldMk cId="967426923" sldId="1043"/>
            <ac:picMk id="19" creationId="{B412D6CD-DC92-4164-AEA0-FFF35B2B163D}"/>
          </ac:picMkLst>
        </pc:picChg>
      </pc:sldChg>
      <pc:sldChg chg="addSp delSp modSp new mod ord modTransition">
        <pc:chgData name="Krutika Lalla | Team Ethinos" userId="80bccb9e-2b52-4849-a9ba-69f41326eb8a" providerId="ADAL" clId="{E1ADAEFA-0819-48B3-A64F-F045271CCB02}" dt="2021-08-26T14:54:31.915" v="981"/>
        <pc:sldMkLst>
          <pc:docMk/>
          <pc:sldMk cId="2786593419" sldId="1044"/>
        </pc:sldMkLst>
        <pc:spChg chg="add mod">
          <ac:chgData name="Krutika Lalla | Team Ethinos" userId="80bccb9e-2b52-4849-a9ba-69f41326eb8a" providerId="ADAL" clId="{E1ADAEFA-0819-48B3-A64F-F045271CCB02}" dt="2021-08-26T14:09:06.337" v="29" actId="1076"/>
          <ac:spMkLst>
            <pc:docMk/>
            <pc:sldMk cId="2786593419" sldId="1044"/>
            <ac:spMk id="3" creationId="{4FF712A1-D545-464C-AABC-CBEA9BB681E4}"/>
          </ac:spMkLst>
        </pc:spChg>
        <pc:spChg chg="add mod">
          <ac:chgData name="Krutika Lalla | Team Ethinos" userId="80bccb9e-2b52-4849-a9ba-69f41326eb8a" providerId="ADAL" clId="{E1ADAEFA-0819-48B3-A64F-F045271CCB02}" dt="2021-08-26T14:09:06.337" v="29" actId="1076"/>
          <ac:spMkLst>
            <pc:docMk/>
            <pc:sldMk cId="2786593419" sldId="1044"/>
            <ac:spMk id="4" creationId="{98327A7C-DFAD-4387-B95D-180FF5E3C54F}"/>
          </ac:spMkLst>
        </pc:spChg>
        <pc:spChg chg="add del mod">
          <ac:chgData name="Krutika Lalla | Team Ethinos" userId="80bccb9e-2b52-4849-a9ba-69f41326eb8a" providerId="ADAL" clId="{E1ADAEFA-0819-48B3-A64F-F045271CCB02}" dt="2021-08-26T14:09:23.657" v="34" actId="478"/>
          <ac:spMkLst>
            <pc:docMk/>
            <pc:sldMk cId="2786593419" sldId="1044"/>
            <ac:spMk id="6" creationId="{240AE04D-A81D-4DB8-991A-DE2808BB6034}"/>
          </ac:spMkLst>
        </pc:spChg>
        <pc:spChg chg="add mod">
          <ac:chgData name="Krutika Lalla | Team Ethinos" userId="80bccb9e-2b52-4849-a9ba-69f41326eb8a" providerId="ADAL" clId="{E1ADAEFA-0819-48B3-A64F-F045271CCB02}" dt="2021-08-26T14:10:08.765" v="55" actId="1035"/>
          <ac:spMkLst>
            <pc:docMk/>
            <pc:sldMk cId="2786593419" sldId="1044"/>
            <ac:spMk id="8" creationId="{11E92B50-41BE-4319-8505-719F31354485}"/>
          </ac:spMkLst>
        </pc:spChg>
        <pc:picChg chg="add del mod">
          <ac:chgData name="Krutika Lalla | Team Ethinos" userId="80bccb9e-2b52-4849-a9ba-69f41326eb8a" providerId="ADAL" clId="{E1ADAEFA-0819-48B3-A64F-F045271CCB02}" dt="2021-08-26T14:20:29.800" v="401" actId="21"/>
          <ac:picMkLst>
            <pc:docMk/>
            <pc:sldMk cId="2786593419" sldId="1044"/>
            <ac:picMk id="2" creationId="{07A1C1FA-E3B3-4675-A6F5-16747606F24E}"/>
          </ac:picMkLst>
        </pc:picChg>
        <pc:picChg chg="add mod">
          <ac:chgData name="Krutika Lalla | Team Ethinos" userId="80bccb9e-2b52-4849-a9ba-69f41326eb8a" providerId="ADAL" clId="{E1ADAEFA-0819-48B3-A64F-F045271CCB02}" dt="2021-08-26T14:10:47.314" v="62" actId="1036"/>
          <ac:picMkLst>
            <pc:docMk/>
            <pc:sldMk cId="2786593419" sldId="1044"/>
            <ac:picMk id="5" creationId="{E9DE047A-3DD1-4F8F-B0AE-B500E8B3BBEA}"/>
          </ac:picMkLst>
        </pc:picChg>
        <pc:picChg chg="add mod">
          <ac:chgData name="Krutika Lalla | Team Ethinos" userId="80bccb9e-2b52-4849-a9ba-69f41326eb8a" providerId="ADAL" clId="{E1ADAEFA-0819-48B3-A64F-F045271CCB02}" dt="2021-08-26T14:08:44.150" v="24" actId="1076"/>
          <ac:picMkLst>
            <pc:docMk/>
            <pc:sldMk cId="2786593419" sldId="1044"/>
            <ac:picMk id="7" creationId="{DBFEA8AA-5046-40E0-93B6-AB12BB86DE9D}"/>
          </ac:picMkLst>
        </pc:picChg>
      </pc:sldChg>
      <pc:sldChg chg="addSp delSp modSp new mod">
        <pc:chgData name="Krutika Lalla | Team Ethinos" userId="80bccb9e-2b52-4849-a9ba-69f41326eb8a" providerId="ADAL" clId="{E1ADAEFA-0819-48B3-A64F-F045271CCB02}" dt="2021-08-26T14:50:19.542" v="977" actId="20577"/>
        <pc:sldMkLst>
          <pc:docMk/>
          <pc:sldMk cId="2046948316" sldId="1045"/>
        </pc:sldMkLst>
        <pc:spChg chg="mod">
          <ac:chgData name="Krutika Lalla | Team Ethinos" userId="80bccb9e-2b52-4849-a9ba-69f41326eb8a" providerId="ADAL" clId="{E1ADAEFA-0819-48B3-A64F-F045271CCB02}" dt="2021-08-26T14:50:19.542" v="977" actId="20577"/>
          <ac:spMkLst>
            <pc:docMk/>
            <pc:sldMk cId="2046948316" sldId="1045"/>
            <ac:spMk id="2" creationId="{4B8E5B7E-7F54-4910-AFA6-FE9823ACC576}"/>
          </ac:spMkLst>
        </pc:spChg>
        <pc:spChg chg="mod">
          <ac:chgData name="Krutika Lalla | Team Ethinos" userId="80bccb9e-2b52-4849-a9ba-69f41326eb8a" providerId="ADAL" clId="{E1ADAEFA-0819-48B3-A64F-F045271CCB02}" dt="2021-08-26T14:14:01.044" v="191" actId="1076"/>
          <ac:spMkLst>
            <pc:docMk/>
            <pc:sldMk cId="2046948316" sldId="1045"/>
            <ac:spMk id="3" creationId="{63B77C5A-232F-4205-80F0-F40F3DF43527}"/>
          </ac:spMkLst>
        </pc:spChg>
        <pc:picChg chg="add del mod">
          <ac:chgData name="Krutika Lalla | Team Ethinos" userId="80bccb9e-2b52-4849-a9ba-69f41326eb8a" providerId="ADAL" clId="{E1ADAEFA-0819-48B3-A64F-F045271CCB02}" dt="2021-08-26T14:20:49.462" v="405" actId="478"/>
          <ac:picMkLst>
            <pc:docMk/>
            <pc:sldMk cId="2046948316" sldId="1045"/>
            <ac:picMk id="4" creationId="{80F59E52-65CB-4F14-9CE0-CBC9BDEF8C46}"/>
          </ac:picMkLst>
        </pc:picChg>
      </pc:sldChg>
      <pc:sldChg chg="modSp new mod">
        <pc:chgData name="Krutika Lalla | Team Ethinos" userId="80bccb9e-2b52-4849-a9ba-69f41326eb8a" providerId="ADAL" clId="{E1ADAEFA-0819-48B3-A64F-F045271CCB02}" dt="2021-08-26T14:18:59.304" v="385" actId="20577"/>
        <pc:sldMkLst>
          <pc:docMk/>
          <pc:sldMk cId="631897620" sldId="1047"/>
        </pc:sldMkLst>
        <pc:spChg chg="mod">
          <ac:chgData name="Krutika Lalla | Team Ethinos" userId="80bccb9e-2b52-4849-a9ba-69f41326eb8a" providerId="ADAL" clId="{E1ADAEFA-0819-48B3-A64F-F045271CCB02}" dt="2021-08-26T14:18:59.304" v="385" actId="20577"/>
          <ac:spMkLst>
            <pc:docMk/>
            <pc:sldMk cId="631897620" sldId="1047"/>
            <ac:spMk id="2" creationId="{4E14F937-ED13-41DD-B96D-5986F42A4A68}"/>
          </ac:spMkLst>
        </pc:spChg>
        <pc:spChg chg="mod">
          <ac:chgData name="Krutika Lalla | Team Ethinos" userId="80bccb9e-2b52-4849-a9ba-69f41326eb8a" providerId="ADAL" clId="{E1ADAEFA-0819-48B3-A64F-F045271CCB02}" dt="2021-08-26T14:18:55.751" v="384" actId="403"/>
          <ac:spMkLst>
            <pc:docMk/>
            <pc:sldMk cId="631897620" sldId="1047"/>
            <ac:spMk id="3" creationId="{0DC4DCA7-98E9-4955-85A5-AF4A9C228593}"/>
          </ac:spMkLst>
        </pc:spChg>
      </pc:sldChg>
      <pc:sldChg chg="modSp add mod">
        <pc:chgData name="Krutika Lalla | Team Ethinos" userId="80bccb9e-2b52-4849-a9ba-69f41326eb8a" providerId="ADAL" clId="{E1ADAEFA-0819-48B3-A64F-F045271CCB02}" dt="2021-08-26T14:21:57.514" v="476" actId="20577"/>
        <pc:sldMkLst>
          <pc:docMk/>
          <pc:sldMk cId="3293080311" sldId="1048"/>
        </pc:sldMkLst>
        <pc:spChg chg="mod">
          <ac:chgData name="Krutika Lalla | Team Ethinos" userId="80bccb9e-2b52-4849-a9ba-69f41326eb8a" providerId="ADAL" clId="{E1ADAEFA-0819-48B3-A64F-F045271CCB02}" dt="2021-08-26T14:21:57.514" v="476" actId="20577"/>
          <ac:spMkLst>
            <pc:docMk/>
            <pc:sldMk cId="3293080311" sldId="1048"/>
            <ac:spMk id="2" creationId="{4E14F937-ED13-41DD-B96D-5986F42A4A68}"/>
          </ac:spMkLst>
        </pc:spChg>
        <pc:spChg chg="mod">
          <ac:chgData name="Krutika Lalla | Team Ethinos" userId="80bccb9e-2b52-4849-a9ba-69f41326eb8a" providerId="ADAL" clId="{E1ADAEFA-0819-48B3-A64F-F045271CCB02}" dt="2021-08-26T14:21:44.505" v="431" actId="20577"/>
          <ac:spMkLst>
            <pc:docMk/>
            <pc:sldMk cId="3293080311" sldId="1048"/>
            <ac:spMk id="3" creationId="{0DC4DCA7-98E9-4955-85A5-AF4A9C228593}"/>
          </ac:spMkLst>
        </pc:spChg>
      </pc:sldChg>
      <pc:sldChg chg="modSp add mod">
        <pc:chgData name="Krutika Lalla | Team Ethinos" userId="80bccb9e-2b52-4849-a9ba-69f41326eb8a" providerId="ADAL" clId="{E1ADAEFA-0819-48B3-A64F-F045271CCB02}" dt="2021-08-26T14:23:26.468" v="559" actId="20577"/>
        <pc:sldMkLst>
          <pc:docMk/>
          <pc:sldMk cId="2325269538" sldId="1049"/>
        </pc:sldMkLst>
        <pc:spChg chg="mod">
          <ac:chgData name="Krutika Lalla | Team Ethinos" userId="80bccb9e-2b52-4849-a9ba-69f41326eb8a" providerId="ADAL" clId="{E1ADAEFA-0819-48B3-A64F-F045271CCB02}" dt="2021-08-26T14:23:26.468" v="559" actId="20577"/>
          <ac:spMkLst>
            <pc:docMk/>
            <pc:sldMk cId="2325269538" sldId="1049"/>
            <ac:spMk id="2" creationId="{4E14F937-ED13-41DD-B96D-5986F42A4A68}"/>
          </ac:spMkLst>
        </pc:spChg>
        <pc:spChg chg="mod">
          <ac:chgData name="Krutika Lalla | Team Ethinos" userId="80bccb9e-2b52-4849-a9ba-69f41326eb8a" providerId="ADAL" clId="{E1ADAEFA-0819-48B3-A64F-F045271CCB02}" dt="2021-08-26T14:22:43.518" v="506" actId="20577"/>
          <ac:spMkLst>
            <pc:docMk/>
            <pc:sldMk cId="2325269538" sldId="1049"/>
            <ac:spMk id="3" creationId="{0DC4DCA7-98E9-4955-85A5-AF4A9C228593}"/>
          </ac:spMkLst>
        </pc:spChg>
      </pc:sldChg>
      <pc:sldChg chg="modSp add mod">
        <pc:chgData name="Krutika Lalla | Team Ethinos" userId="80bccb9e-2b52-4849-a9ba-69f41326eb8a" providerId="ADAL" clId="{E1ADAEFA-0819-48B3-A64F-F045271CCB02}" dt="2021-08-26T14:24:15.350" v="604" actId="404"/>
        <pc:sldMkLst>
          <pc:docMk/>
          <pc:sldMk cId="554408239" sldId="1050"/>
        </pc:sldMkLst>
        <pc:spChg chg="mod">
          <ac:chgData name="Krutika Lalla | Team Ethinos" userId="80bccb9e-2b52-4849-a9ba-69f41326eb8a" providerId="ADAL" clId="{E1ADAEFA-0819-48B3-A64F-F045271CCB02}" dt="2021-08-26T14:24:10.154" v="603"/>
          <ac:spMkLst>
            <pc:docMk/>
            <pc:sldMk cId="554408239" sldId="1050"/>
            <ac:spMk id="2" creationId="{4E14F937-ED13-41DD-B96D-5986F42A4A68}"/>
          </ac:spMkLst>
        </pc:spChg>
        <pc:spChg chg="mod">
          <ac:chgData name="Krutika Lalla | Team Ethinos" userId="80bccb9e-2b52-4849-a9ba-69f41326eb8a" providerId="ADAL" clId="{E1ADAEFA-0819-48B3-A64F-F045271CCB02}" dt="2021-08-26T14:24:15.350" v="604" actId="404"/>
          <ac:spMkLst>
            <pc:docMk/>
            <pc:sldMk cId="554408239" sldId="1050"/>
            <ac:spMk id="3" creationId="{0DC4DCA7-98E9-4955-85A5-AF4A9C228593}"/>
          </ac:spMkLst>
        </pc:spChg>
      </pc:sldChg>
      <pc:sldChg chg="modSp add mod">
        <pc:chgData name="Krutika Lalla | Team Ethinos" userId="80bccb9e-2b52-4849-a9ba-69f41326eb8a" providerId="ADAL" clId="{E1ADAEFA-0819-48B3-A64F-F045271CCB02}" dt="2021-08-26T14:32:15.406" v="859" actId="404"/>
        <pc:sldMkLst>
          <pc:docMk/>
          <pc:sldMk cId="2086689284" sldId="1051"/>
        </pc:sldMkLst>
        <pc:spChg chg="mod">
          <ac:chgData name="Krutika Lalla | Team Ethinos" userId="80bccb9e-2b52-4849-a9ba-69f41326eb8a" providerId="ADAL" clId="{E1ADAEFA-0819-48B3-A64F-F045271CCB02}" dt="2021-08-26T14:24:53.387" v="657" actId="20577"/>
          <ac:spMkLst>
            <pc:docMk/>
            <pc:sldMk cId="2086689284" sldId="1051"/>
            <ac:spMk id="2" creationId="{4E14F937-ED13-41DD-B96D-5986F42A4A68}"/>
          </ac:spMkLst>
        </pc:spChg>
        <pc:spChg chg="mod">
          <ac:chgData name="Krutika Lalla | Team Ethinos" userId="80bccb9e-2b52-4849-a9ba-69f41326eb8a" providerId="ADAL" clId="{E1ADAEFA-0819-48B3-A64F-F045271CCB02}" dt="2021-08-26T14:32:15.406" v="859" actId="404"/>
          <ac:spMkLst>
            <pc:docMk/>
            <pc:sldMk cId="2086689284" sldId="1051"/>
            <ac:spMk id="3" creationId="{0DC4DCA7-98E9-4955-85A5-AF4A9C228593}"/>
          </ac:spMkLst>
        </pc:spChg>
      </pc:sldChg>
      <pc:sldChg chg="addSp delSp modSp add mod modTransition">
        <pc:chgData name="Krutika Lalla | Team Ethinos" userId="80bccb9e-2b52-4849-a9ba-69f41326eb8a" providerId="ADAL" clId="{E1ADAEFA-0819-48B3-A64F-F045271CCB02}" dt="2021-08-26T14:55:14.601" v="982"/>
        <pc:sldMkLst>
          <pc:docMk/>
          <pc:sldMk cId="2439013261" sldId="1052"/>
        </pc:sldMkLst>
        <pc:spChg chg="del">
          <ac:chgData name="Krutika Lalla | Team Ethinos" userId="80bccb9e-2b52-4849-a9ba-69f41326eb8a" providerId="ADAL" clId="{E1ADAEFA-0819-48B3-A64F-F045271CCB02}" dt="2021-08-26T14:25:27.368" v="690" actId="478"/>
          <ac:spMkLst>
            <pc:docMk/>
            <pc:sldMk cId="2439013261" sldId="1052"/>
            <ac:spMk id="2" creationId="{739767F7-6B07-4479-BE5A-F4D3EB29BE98}"/>
          </ac:spMkLst>
        </pc:spChg>
        <pc:spChg chg="mod">
          <ac:chgData name="Krutika Lalla | Team Ethinos" userId="80bccb9e-2b52-4849-a9ba-69f41326eb8a" providerId="ADAL" clId="{E1ADAEFA-0819-48B3-A64F-F045271CCB02}" dt="2021-08-26T14:31:44.434" v="852" actId="1076"/>
          <ac:spMkLst>
            <pc:docMk/>
            <pc:sldMk cId="2439013261" sldId="1052"/>
            <ac:spMk id="3" creationId="{C074AEA3-7FD8-4EAF-9E6D-FB8F2DBE2081}"/>
          </ac:spMkLst>
        </pc:spChg>
        <pc:spChg chg="add del mod">
          <ac:chgData name="Krutika Lalla | Team Ethinos" userId="80bccb9e-2b52-4849-a9ba-69f41326eb8a" providerId="ADAL" clId="{E1ADAEFA-0819-48B3-A64F-F045271CCB02}" dt="2021-08-26T14:25:28.945" v="691" actId="478"/>
          <ac:spMkLst>
            <pc:docMk/>
            <pc:sldMk cId="2439013261" sldId="1052"/>
            <ac:spMk id="6" creationId="{BDF0C1E2-AE11-4082-B202-A747214BA65A}"/>
          </ac:spMkLst>
        </pc:spChg>
        <pc:picChg chg="add del mod">
          <ac:chgData name="Krutika Lalla | Team Ethinos" userId="80bccb9e-2b52-4849-a9ba-69f41326eb8a" providerId="ADAL" clId="{E1ADAEFA-0819-48B3-A64F-F045271CCB02}" dt="2021-08-26T14:35:06.561" v="872" actId="478"/>
          <ac:picMkLst>
            <pc:docMk/>
            <pc:sldMk cId="2439013261" sldId="1052"/>
            <ac:picMk id="7" creationId="{9C20E92D-EADD-4737-8843-655AF61FE911}"/>
          </ac:picMkLst>
        </pc:picChg>
      </pc:sldChg>
      <pc:sldChg chg="addSp delSp modSp add mod">
        <pc:chgData name="Krutika Lalla | Team Ethinos" userId="80bccb9e-2b52-4849-a9ba-69f41326eb8a" providerId="ADAL" clId="{E1ADAEFA-0819-48B3-A64F-F045271CCB02}" dt="2021-08-26T14:29:03.157" v="810" actId="208"/>
        <pc:sldMkLst>
          <pc:docMk/>
          <pc:sldMk cId="2092972366" sldId="1053"/>
        </pc:sldMkLst>
        <pc:spChg chg="del">
          <ac:chgData name="Krutika Lalla | Team Ethinos" userId="80bccb9e-2b52-4849-a9ba-69f41326eb8a" providerId="ADAL" clId="{E1ADAEFA-0819-48B3-A64F-F045271CCB02}" dt="2021-08-26T14:25:50.621" v="716" actId="478"/>
          <ac:spMkLst>
            <pc:docMk/>
            <pc:sldMk cId="2092972366" sldId="1053"/>
            <ac:spMk id="2" creationId="{4E14F937-ED13-41DD-B96D-5986F42A4A68}"/>
          </ac:spMkLst>
        </pc:spChg>
        <pc:spChg chg="mod">
          <ac:chgData name="Krutika Lalla | Team Ethinos" userId="80bccb9e-2b52-4849-a9ba-69f41326eb8a" providerId="ADAL" clId="{E1ADAEFA-0819-48B3-A64F-F045271CCB02}" dt="2021-08-26T14:25:43.447" v="715" actId="20577"/>
          <ac:spMkLst>
            <pc:docMk/>
            <pc:sldMk cId="2092972366" sldId="1053"/>
            <ac:spMk id="3" creationId="{0DC4DCA7-98E9-4955-85A5-AF4A9C228593}"/>
          </ac:spMkLst>
        </pc:spChg>
        <pc:spChg chg="add del mod">
          <ac:chgData name="Krutika Lalla | Team Ethinos" userId="80bccb9e-2b52-4849-a9ba-69f41326eb8a" providerId="ADAL" clId="{E1ADAEFA-0819-48B3-A64F-F045271CCB02}" dt="2021-08-26T14:25:58.211" v="717" actId="478"/>
          <ac:spMkLst>
            <pc:docMk/>
            <pc:sldMk cId="2092972366" sldId="1053"/>
            <ac:spMk id="5" creationId="{49879AD7-D7B3-44BE-9975-3A8D456BE471}"/>
          </ac:spMkLst>
        </pc:spChg>
        <pc:spChg chg="add mod">
          <ac:chgData name="Krutika Lalla | Team Ethinos" userId="80bccb9e-2b52-4849-a9ba-69f41326eb8a" providerId="ADAL" clId="{E1ADAEFA-0819-48B3-A64F-F045271CCB02}" dt="2021-08-26T14:28:03.263" v="792" actId="404"/>
          <ac:spMkLst>
            <pc:docMk/>
            <pc:sldMk cId="2092972366" sldId="1053"/>
            <ac:spMk id="6" creationId="{22F0DCBB-D56A-4476-9951-2EEDD15A660F}"/>
          </ac:spMkLst>
        </pc:spChg>
        <pc:spChg chg="add mod">
          <ac:chgData name="Krutika Lalla | Team Ethinos" userId="80bccb9e-2b52-4849-a9ba-69f41326eb8a" providerId="ADAL" clId="{E1ADAEFA-0819-48B3-A64F-F045271CCB02}" dt="2021-08-26T14:28:39.796" v="808" actId="403"/>
          <ac:spMkLst>
            <pc:docMk/>
            <pc:sldMk cId="2092972366" sldId="1053"/>
            <ac:spMk id="7" creationId="{92BFFD0E-0DBF-4DBB-9C91-78CDB77C4B92}"/>
          </ac:spMkLst>
        </pc:spChg>
        <pc:spChg chg="add mod">
          <ac:chgData name="Krutika Lalla | Team Ethinos" userId="80bccb9e-2b52-4849-a9ba-69f41326eb8a" providerId="ADAL" clId="{E1ADAEFA-0819-48B3-A64F-F045271CCB02}" dt="2021-08-26T14:28:34.976" v="805" actId="403"/>
          <ac:spMkLst>
            <pc:docMk/>
            <pc:sldMk cId="2092972366" sldId="1053"/>
            <ac:spMk id="8" creationId="{FAFB3BB0-69E4-4038-BC83-D4BA0008F123}"/>
          </ac:spMkLst>
        </pc:spChg>
        <pc:spChg chg="add mod">
          <ac:chgData name="Krutika Lalla | Team Ethinos" userId="80bccb9e-2b52-4849-a9ba-69f41326eb8a" providerId="ADAL" clId="{E1ADAEFA-0819-48B3-A64F-F045271CCB02}" dt="2021-08-26T14:29:03.157" v="810" actId="208"/>
          <ac:spMkLst>
            <pc:docMk/>
            <pc:sldMk cId="2092972366" sldId="1053"/>
            <ac:spMk id="9" creationId="{0E474FC3-1A0F-413F-83AE-08A289D380C3}"/>
          </ac:spMkLst>
        </pc:spChg>
        <pc:spChg chg="add mod">
          <ac:chgData name="Krutika Lalla | Team Ethinos" userId="80bccb9e-2b52-4849-a9ba-69f41326eb8a" providerId="ADAL" clId="{E1ADAEFA-0819-48B3-A64F-F045271CCB02}" dt="2021-08-26T14:27:18.034" v="764" actId="1076"/>
          <ac:spMkLst>
            <pc:docMk/>
            <pc:sldMk cId="2092972366" sldId="1053"/>
            <ac:spMk id="10" creationId="{59462FB5-BA2F-4299-8302-F03555015524}"/>
          </ac:spMkLst>
        </pc:spChg>
        <pc:spChg chg="add mod">
          <ac:chgData name="Krutika Lalla | Team Ethinos" userId="80bccb9e-2b52-4849-a9ba-69f41326eb8a" providerId="ADAL" clId="{E1ADAEFA-0819-48B3-A64F-F045271CCB02}" dt="2021-08-26T14:27:22.824" v="766" actId="1076"/>
          <ac:spMkLst>
            <pc:docMk/>
            <pc:sldMk cId="2092972366" sldId="1053"/>
            <ac:spMk id="11" creationId="{9246F55E-3F15-40E6-9933-B6C68893D142}"/>
          </ac:spMkLst>
        </pc:spChg>
        <pc:spChg chg="add mod">
          <ac:chgData name="Krutika Lalla | Team Ethinos" userId="80bccb9e-2b52-4849-a9ba-69f41326eb8a" providerId="ADAL" clId="{E1ADAEFA-0819-48B3-A64F-F045271CCB02}" dt="2021-08-26T14:27:46.488" v="784" actId="14100"/>
          <ac:spMkLst>
            <pc:docMk/>
            <pc:sldMk cId="2092972366" sldId="1053"/>
            <ac:spMk id="12" creationId="{9043D54F-FED8-4EDC-9008-C7EE85562640}"/>
          </ac:spMkLst>
        </pc:spChg>
        <pc:spChg chg="add mod">
          <ac:chgData name="Krutika Lalla | Team Ethinos" userId="80bccb9e-2b52-4849-a9ba-69f41326eb8a" providerId="ADAL" clId="{E1ADAEFA-0819-48B3-A64F-F045271CCB02}" dt="2021-08-26T14:27:53.446" v="786" actId="14100"/>
          <ac:spMkLst>
            <pc:docMk/>
            <pc:sldMk cId="2092972366" sldId="1053"/>
            <ac:spMk id="13" creationId="{8E44D3B4-39C3-4140-8ECA-F9E0B18EB909}"/>
          </ac:spMkLst>
        </pc:spChg>
      </pc:sldChg>
      <pc:sldChg chg="addSp modSp new mod modTransition">
        <pc:chgData name="Krutika Lalla | Team Ethinos" userId="80bccb9e-2b52-4849-a9ba-69f41326eb8a" providerId="ADAL" clId="{E1ADAEFA-0819-48B3-A64F-F045271CCB02}" dt="2021-08-26T14:55:19.407" v="983"/>
        <pc:sldMkLst>
          <pc:docMk/>
          <pc:sldMk cId="1619510740" sldId="1054"/>
        </pc:sldMkLst>
        <pc:spChg chg="add mod">
          <ac:chgData name="Krutika Lalla | Team Ethinos" userId="80bccb9e-2b52-4849-a9ba-69f41326eb8a" providerId="ADAL" clId="{E1ADAEFA-0819-48B3-A64F-F045271CCB02}" dt="2021-08-26T14:35:22.384" v="877" actId="1076"/>
          <ac:spMkLst>
            <pc:docMk/>
            <pc:sldMk cId="1619510740" sldId="1054"/>
            <ac:spMk id="2" creationId="{DD00726D-E419-40FF-8767-46DDB00315A0}"/>
          </ac:spMkLst>
        </pc:spChg>
        <pc:spChg chg="add mod">
          <ac:chgData name="Krutika Lalla | Team Ethinos" userId="80bccb9e-2b52-4849-a9ba-69f41326eb8a" providerId="ADAL" clId="{E1ADAEFA-0819-48B3-A64F-F045271CCB02}" dt="2021-08-26T14:30:57.228" v="851" actId="1076"/>
          <ac:spMkLst>
            <pc:docMk/>
            <pc:sldMk cId="1619510740" sldId="1054"/>
            <ac:spMk id="3" creationId="{7912886A-4E89-4BBF-B04E-45A74FBB1E64}"/>
          </ac:spMkLst>
        </pc:spChg>
      </pc:sldChg>
      <pc:sldChg chg="modSp add mod">
        <pc:chgData name="Krutika Lalla | Team Ethinos" userId="80bccb9e-2b52-4849-a9ba-69f41326eb8a" providerId="ADAL" clId="{E1ADAEFA-0819-48B3-A64F-F045271CCB02}" dt="2021-08-26T14:44:53.670" v="966" actId="207"/>
        <pc:sldMkLst>
          <pc:docMk/>
          <pc:sldMk cId="3051857795" sldId="1062"/>
        </pc:sldMkLst>
        <pc:spChg chg="mod">
          <ac:chgData name="Krutika Lalla | Team Ethinos" userId="80bccb9e-2b52-4849-a9ba-69f41326eb8a" providerId="ADAL" clId="{E1ADAEFA-0819-48B3-A64F-F045271CCB02}" dt="2021-08-26T14:44:53.670" v="966" actId="207"/>
          <ac:spMkLst>
            <pc:docMk/>
            <pc:sldMk cId="3051857795" sldId="1062"/>
            <ac:spMk id="4" creationId="{15E659B3-EA4B-405E-9FAE-00661F32418F}"/>
          </ac:spMkLst>
        </pc:spChg>
      </pc:sldChg>
      <pc:sldMasterChg chg="delSldLayout">
        <pc:chgData name="Krutika Lalla | Team Ethinos" userId="80bccb9e-2b52-4849-a9ba-69f41326eb8a" providerId="ADAL" clId="{E1ADAEFA-0819-48B3-A64F-F045271CCB02}" dt="2021-08-26T14:38:03.998" v="895" actId="47"/>
        <pc:sldMasterMkLst>
          <pc:docMk/>
          <pc:sldMasterMk cId="3148905397" sldId="2147483899"/>
        </pc:sldMasterMkLst>
      </pc:sldMasterChg>
    </pc:docChg>
  </pc:docChgLst>
  <pc:docChgLst>
    <pc:chgData name="Krutika Lalla | Team Ethinos" userId="80bccb9e-2b52-4849-a9ba-69f41326eb8a" providerId="ADAL" clId="{B91AC302-AE42-4299-9F94-E580F776EA86}"/>
    <pc:docChg chg="undo custSel addSld delSld modSld">
      <pc:chgData name="Krutika Lalla | Team Ethinos" userId="80bccb9e-2b52-4849-a9ba-69f41326eb8a" providerId="ADAL" clId="{B91AC302-AE42-4299-9F94-E580F776EA86}" dt="2021-07-30T17:48:51.658" v="295" actId="478"/>
      <pc:docMkLst>
        <pc:docMk/>
      </pc:docMkLst>
      <pc:sldMasterChg chg="delSldLayout">
        <pc:chgData name="Krutika Lalla | Team Ethinos" userId="80bccb9e-2b52-4849-a9ba-69f41326eb8a" providerId="ADAL" clId="{B91AC302-AE42-4299-9F94-E580F776EA86}" dt="2021-07-30T17:46:46.173" v="294" actId="47"/>
        <pc:sldMasterMkLst>
          <pc:docMk/>
          <pc:sldMasterMk cId="3148905397" sldId="2147483899"/>
        </pc:sldMasterMkLst>
      </pc:sldMaster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D8B6225-3E94-4525-8747-A8CEEE07C4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sz="900" dirty="0"/>
          </a:p>
        </p:txBody>
      </p:sp>
      <p:sp>
        <p:nvSpPr>
          <p:cNvPr id="3" name="Date Placeholder 2">
            <a:extLst>
              <a:ext uri="{FF2B5EF4-FFF2-40B4-BE49-F238E27FC236}">
                <a16:creationId xmlns:a16="http://schemas.microsoft.com/office/drawing/2014/main" id="{1EE33FD8-B984-44FE-83F0-5C989EE624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C988DC-9DE3-4390-97AB-D61B85DACE57}" type="datetimeFigureOut">
              <a:rPr lang="pt-PT" sz="900" smtClean="0"/>
              <a:pPr/>
              <a:t>04/09/21</a:t>
            </a:fld>
            <a:endParaRPr lang="pt-PT" sz="900"/>
          </a:p>
        </p:txBody>
      </p:sp>
      <p:sp>
        <p:nvSpPr>
          <p:cNvPr id="4" name="Footer Placeholder 3">
            <a:extLst>
              <a:ext uri="{FF2B5EF4-FFF2-40B4-BE49-F238E27FC236}">
                <a16:creationId xmlns:a16="http://schemas.microsoft.com/office/drawing/2014/main" id="{88AD1E4F-EFF7-4551-A0B7-35D2A74F4F4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PT" sz="900"/>
          </a:p>
        </p:txBody>
      </p:sp>
      <p:sp>
        <p:nvSpPr>
          <p:cNvPr id="5" name="Slide Number Placeholder 4">
            <a:extLst>
              <a:ext uri="{FF2B5EF4-FFF2-40B4-BE49-F238E27FC236}">
                <a16:creationId xmlns:a16="http://schemas.microsoft.com/office/drawing/2014/main" id="{5C3F35C8-35E9-48DD-971F-B2366CC5B7D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F190BF9-40D8-49B5-87EF-599BB2C7EE93}" type="slidenum">
              <a:rPr lang="pt-PT" sz="900" smtClean="0"/>
              <a:pPr/>
              <a:t>‹#›</a:t>
            </a:fld>
            <a:endParaRPr lang="pt-PT" sz="900"/>
          </a:p>
        </p:txBody>
      </p:sp>
    </p:spTree>
    <p:extLst>
      <p:ext uri="{BB962C8B-B14F-4D97-AF65-F5344CB8AC3E}">
        <p14:creationId xmlns:p14="http://schemas.microsoft.com/office/powerpoint/2010/main" val="3609307613"/>
      </p:ext>
    </p:extLst>
  </p:cSld>
  <p:clrMap bg1="lt1" tx1="dk1" bg2="lt2" tx2="dk2" accent1="accent1" accent2="accent2" accent3="accent3" accent4="accent4" accent5="accent5" accent6="accent6" hlink="hlink" folHlink="folHlink"/>
</p:handoutMaster>
</file>

<file path=ppt/media/image10.png>
</file>

<file path=ppt/media/image11.jpe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tiff>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900"/>
            </a:lvl1pPr>
          </a:lstStyle>
          <a:p>
            <a:endParaRPr lang="pt-BR"/>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900"/>
            </a:lvl1pPr>
          </a:lstStyle>
          <a:p>
            <a:fld id="{0835B8F7-DAC4-4931-8AED-4356A8B2FD64}" type="datetimeFigureOut">
              <a:rPr lang="pt-BR" smtClean="0"/>
              <a:pPr/>
              <a:t>04/09/2021</a:t>
            </a:fld>
            <a:endParaRPr lang="pt-BR"/>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PT" dirty="0"/>
              <a:t>Insert comments</a:t>
            </a:r>
            <a:endParaRPr lang="pt-BR" dirty="0"/>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900"/>
            </a:lvl1pPr>
          </a:lstStyle>
          <a:p>
            <a:endParaRPr lang="pt-BR"/>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900"/>
            </a:lvl1pPr>
          </a:lstStyle>
          <a:p>
            <a:fld id="{C0696B5C-12A0-4042-B4D0-BD3B9A4F58C6}" type="slidenum">
              <a:rPr lang="pt-BR" smtClean="0"/>
              <a:pPr/>
              <a:t>‹#›</a:t>
            </a:fld>
            <a:endParaRPr lang="pt-BR"/>
          </a:p>
        </p:txBody>
      </p:sp>
    </p:spTree>
    <p:extLst>
      <p:ext uri="{BB962C8B-B14F-4D97-AF65-F5344CB8AC3E}">
        <p14:creationId xmlns:p14="http://schemas.microsoft.com/office/powerpoint/2010/main" val="1575338179"/>
      </p:ext>
    </p:extLst>
  </p:cSld>
  <p:clrMap bg1="lt1" tx1="dk1" bg2="lt2" tx2="dk2" accent1="accent1" accent2="accent2" accent3="accent3" accent4="accent4" accent5="accent5" accent6="accent6" hlink="hlink" folHlink="folHlink"/>
  <p:notesStyle>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image" Target="../media/image2.png"/><Relationship Id="rId3" Type="http://schemas.openxmlformats.org/officeDocument/2006/relationships/image" Target="../media/image4.png"/><Relationship Id="rId7" Type="http://schemas.openxmlformats.org/officeDocument/2006/relationships/image" Target="../media/image6.png"/><Relationship Id="rId12" Type="http://schemas.openxmlformats.org/officeDocument/2006/relationships/image" Target="../media/image9.png"/><Relationship Id="rId2" Type="http://schemas.openxmlformats.org/officeDocument/2006/relationships/hyperlink" Target="http://www.linkedin.com/company/capgemini" TargetMode="External"/><Relationship Id="rId1" Type="http://schemas.openxmlformats.org/officeDocument/2006/relationships/slideMaster" Target="../slideMasters/slideMaster1.xml"/><Relationship Id="rId6" Type="http://schemas.openxmlformats.org/officeDocument/2006/relationships/hyperlink" Target="http://www.twitter.com/capgemini" TargetMode="External"/><Relationship Id="rId11" Type="http://schemas.openxmlformats.org/officeDocument/2006/relationships/image" Target="../media/image8.png"/><Relationship Id="rId5" Type="http://schemas.openxmlformats.org/officeDocument/2006/relationships/image" Target="../media/image5.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hyperlink" Target="http://www.youtube.com/capgeminimedia" TargetMode="External"/><Relationship Id="rId3" Type="http://schemas.openxmlformats.org/officeDocument/2006/relationships/tags" Target="../tags/tag8.xml"/><Relationship Id="rId7" Type="http://schemas.openxmlformats.org/officeDocument/2006/relationships/hyperlink" Target="http://www.linkedin.com/company/capgemini" TargetMode="External"/><Relationship Id="rId12" Type="http://schemas.openxmlformats.org/officeDocument/2006/relationships/image" Target="../media/image6.png"/><Relationship Id="rId17" Type="http://schemas.openxmlformats.org/officeDocument/2006/relationships/image" Target="../media/image2.png"/><Relationship Id="rId2" Type="http://schemas.openxmlformats.org/officeDocument/2006/relationships/tags" Target="../tags/tag7.xml"/><Relationship Id="rId16" Type="http://schemas.openxmlformats.org/officeDocument/2006/relationships/image" Target="../media/image8.png"/><Relationship Id="rId1" Type="http://schemas.openxmlformats.org/officeDocument/2006/relationships/tags" Target="../tags/tag6.xml"/><Relationship Id="rId6" Type="http://schemas.openxmlformats.org/officeDocument/2006/relationships/image" Target="../media/image10.png"/><Relationship Id="rId11" Type="http://schemas.openxmlformats.org/officeDocument/2006/relationships/hyperlink" Target="http://www.twitter.com/capgemini" TargetMode="External"/><Relationship Id="rId5" Type="http://schemas.openxmlformats.org/officeDocument/2006/relationships/slideMaster" Target="../slideMasters/slideMaster1.xml"/><Relationship Id="rId15" Type="http://schemas.openxmlformats.org/officeDocument/2006/relationships/hyperlink" Target="http://www.facebook.com/capgemini" TargetMode="External"/><Relationship Id="rId10" Type="http://schemas.openxmlformats.org/officeDocument/2006/relationships/image" Target="../media/image5.png"/><Relationship Id="rId4" Type="http://schemas.openxmlformats.org/officeDocument/2006/relationships/tags" Target="../tags/tag9.xml"/><Relationship Id="rId9" Type="http://schemas.openxmlformats.org/officeDocument/2006/relationships/hyperlink" Target="http://www.slideshare.net/capgemini" TargetMode="External"/><Relationship Id="rId14" Type="http://schemas.openxmlformats.org/officeDocument/2006/relationships/image" Target="../media/image7.png"/></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1.xml"/><Relationship Id="rId5" Type="http://schemas.openxmlformats.org/officeDocument/2006/relationships/image" Target="../media/image14.png"/><Relationship Id="rId4" Type="http://schemas.openxmlformats.org/officeDocument/2006/relationships/image" Target="../media/image13.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e de titre">
    <p:bg>
      <p:bgPr>
        <a:solidFill>
          <a:schemeClr val="accent4"/>
        </a:solidFill>
        <a:effectLst/>
      </p:bgPr>
    </p:bg>
    <p:spTree>
      <p:nvGrpSpPr>
        <p:cNvPr id="1" name=""/>
        <p:cNvGrpSpPr/>
        <p:nvPr/>
      </p:nvGrpSpPr>
      <p:grpSpPr>
        <a:xfrm>
          <a:off x="0" y="0"/>
          <a:ext cx="0" cy="0"/>
          <a:chOff x="0" y="0"/>
          <a:chExt cx="0" cy="0"/>
        </a:xfrm>
      </p:grpSpPr>
      <p:sp>
        <p:nvSpPr>
          <p:cNvPr id="15" name="Graphic 13">
            <a:extLst>
              <a:ext uri="{FF2B5EF4-FFF2-40B4-BE49-F238E27FC236}">
                <a16:creationId xmlns:a16="http://schemas.microsoft.com/office/drawing/2014/main" id="{5D1B5F70-39A3-4E01-8EEB-A624F6527260}"/>
              </a:ext>
            </a:extLst>
          </p:cNvPr>
          <p:cNvSpPr>
            <a:spLocks noChangeAspect="1"/>
          </p:cNvSpPr>
          <p:nvPr/>
        </p:nvSpPr>
        <p:spPr>
          <a:xfrm>
            <a:off x="263352" y="908720"/>
            <a:ext cx="10199251" cy="6192688"/>
          </a:xfrm>
          <a:custGeom>
            <a:avLst/>
            <a:gdLst>
              <a:gd name="connsiteX0" fmla="*/ 36195 w 8117205"/>
              <a:gd name="connsiteY0" fmla="*/ 4710199 h 4710198"/>
              <a:gd name="connsiteX1" fmla="*/ 0 w 8117205"/>
              <a:gd name="connsiteY1" fmla="*/ 4697817 h 4710198"/>
              <a:gd name="connsiteX2" fmla="*/ 538163 w 8117205"/>
              <a:gd name="connsiteY2" fmla="*/ 3739602 h 4710198"/>
              <a:gd name="connsiteX3" fmla="*/ 1340168 w 8117205"/>
              <a:gd name="connsiteY3" fmla="*/ 2915689 h 4710198"/>
              <a:gd name="connsiteX4" fmla="*/ 2613660 w 8117205"/>
              <a:gd name="connsiteY4" fmla="*/ 2190837 h 4710198"/>
              <a:gd name="connsiteX5" fmla="*/ 2621280 w 8117205"/>
              <a:gd name="connsiteY5" fmla="*/ 2187979 h 4710198"/>
              <a:gd name="connsiteX6" fmla="*/ 2628900 w 8117205"/>
              <a:gd name="connsiteY6" fmla="*/ 2191789 h 4710198"/>
              <a:gd name="connsiteX7" fmla="*/ 4513898 w 8117205"/>
              <a:gd name="connsiteY7" fmla="*/ 2830917 h 4710198"/>
              <a:gd name="connsiteX8" fmla="*/ 5841683 w 8117205"/>
              <a:gd name="connsiteY8" fmla="*/ 2599459 h 4710198"/>
              <a:gd name="connsiteX9" fmla="*/ 6102668 w 8117205"/>
              <a:gd name="connsiteY9" fmla="*/ 1288819 h 4710198"/>
              <a:gd name="connsiteX10" fmla="*/ 6256020 w 8117205"/>
              <a:gd name="connsiteY10" fmla="*/ 204874 h 4710198"/>
              <a:gd name="connsiteX11" fmla="*/ 7391400 w 8117205"/>
              <a:gd name="connsiteY11" fmla="*/ 43901 h 4710198"/>
              <a:gd name="connsiteX12" fmla="*/ 8117205 w 8117205"/>
              <a:gd name="connsiteY12" fmla="*/ 242021 h 4710198"/>
              <a:gd name="connsiteX13" fmla="*/ 8102918 w 8117205"/>
              <a:gd name="connsiteY13" fmla="*/ 277264 h 4710198"/>
              <a:gd name="connsiteX14" fmla="*/ 7384733 w 8117205"/>
              <a:gd name="connsiteY14" fmla="*/ 82001 h 4710198"/>
              <a:gd name="connsiteX15" fmla="*/ 6281738 w 8117205"/>
              <a:gd name="connsiteY15" fmla="*/ 233449 h 4710198"/>
              <a:gd name="connsiteX16" fmla="*/ 6139815 w 8117205"/>
              <a:gd name="connsiteY16" fmla="*/ 1279294 h 4710198"/>
              <a:gd name="connsiteX17" fmla="*/ 6187440 w 8117205"/>
              <a:gd name="connsiteY17" fmla="*/ 2101302 h 4710198"/>
              <a:gd name="connsiteX18" fmla="*/ 5866448 w 8117205"/>
              <a:gd name="connsiteY18" fmla="*/ 2629939 h 4710198"/>
              <a:gd name="connsiteX19" fmla="*/ 4510088 w 8117205"/>
              <a:gd name="connsiteY19" fmla="*/ 2869969 h 4710198"/>
              <a:gd name="connsiteX20" fmla="*/ 2620328 w 8117205"/>
              <a:gd name="connsiteY20" fmla="*/ 2230842 h 4710198"/>
              <a:gd name="connsiteX21" fmla="*/ 568643 w 8117205"/>
              <a:gd name="connsiteY21" fmla="*/ 3763414 h 4710198"/>
              <a:gd name="connsiteX22" fmla="*/ 36195 w 8117205"/>
              <a:gd name="connsiteY22" fmla="*/ 4710199 h 4710198"/>
              <a:gd name="connsiteX0" fmla="*/ 36195 w 8117205"/>
              <a:gd name="connsiteY0" fmla="*/ 4710199 h 4710199"/>
              <a:gd name="connsiteX1" fmla="*/ 0 w 8117205"/>
              <a:gd name="connsiteY1" fmla="*/ 4697817 h 4710199"/>
              <a:gd name="connsiteX2" fmla="*/ 538163 w 8117205"/>
              <a:gd name="connsiteY2" fmla="*/ 3739602 h 4710199"/>
              <a:gd name="connsiteX3" fmla="*/ 1340168 w 8117205"/>
              <a:gd name="connsiteY3" fmla="*/ 2915689 h 4710199"/>
              <a:gd name="connsiteX4" fmla="*/ 2613660 w 8117205"/>
              <a:gd name="connsiteY4" fmla="*/ 2190837 h 4710199"/>
              <a:gd name="connsiteX5" fmla="*/ 2621280 w 8117205"/>
              <a:gd name="connsiteY5" fmla="*/ 2187979 h 4710199"/>
              <a:gd name="connsiteX6" fmla="*/ 2628900 w 8117205"/>
              <a:gd name="connsiteY6" fmla="*/ 2191789 h 4710199"/>
              <a:gd name="connsiteX7" fmla="*/ 4513898 w 8117205"/>
              <a:gd name="connsiteY7" fmla="*/ 2830917 h 4710199"/>
              <a:gd name="connsiteX8" fmla="*/ 5841683 w 8117205"/>
              <a:gd name="connsiteY8" fmla="*/ 2599459 h 4710199"/>
              <a:gd name="connsiteX9" fmla="*/ 6102668 w 8117205"/>
              <a:gd name="connsiteY9" fmla="*/ 1288819 h 4710199"/>
              <a:gd name="connsiteX10" fmla="*/ 6256020 w 8117205"/>
              <a:gd name="connsiteY10" fmla="*/ 204874 h 4710199"/>
              <a:gd name="connsiteX11" fmla="*/ 7391400 w 8117205"/>
              <a:gd name="connsiteY11" fmla="*/ 43901 h 4710199"/>
              <a:gd name="connsiteX12" fmla="*/ 8117205 w 8117205"/>
              <a:gd name="connsiteY12" fmla="*/ 242021 h 4710199"/>
              <a:gd name="connsiteX13" fmla="*/ 7384733 w 8117205"/>
              <a:gd name="connsiteY13" fmla="*/ 82001 h 4710199"/>
              <a:gd name="connsiteX14" fmla="*/ 6281738 w 8117205"/>
              <a:gd name="connsiteY14" fmla="*/ 233449 h 4710199"/>
              <a:gd name="connsiteX15" fmla="*/ 6139815 w 8117205"/>
              <a:gd name="connsiteY15" fmla="*/ 1279294 h 4710199"/>
              <a:gd name="connsiteX16" fmla="*/ 6187440 w 8117205"/>
              <a:gd name="connsiteY16" fmla="*/ 2101302 h 4710199"/>
              <a:gd name="connsiteX17" fmla="*/ 5866448 w 8117205"/>
              <a:gd name="connsiteY17" fmla="*/ 2629939 h 4710199"/>
              <a:gd name="connsiteX18" fmla="*/ 4510088 w 8117205"/>
              <a:gd name="connsiteY18" fmla="*/ 2869969 h 4710199"/>
              <a:gd name="connsiteX19" fmla="*/ 2620328 w 8117205"/>
              <a:gd name="connsiteY19" fmla="*/ 2230842 h 4710199"/>
              <a:gd name="connsiteX20" fmla="*/ 568643 w 8117205"/>
              <a:gd name="connsiteY20" fmla="*/ 3763414 h 4710199"/>
              <a:gd name="connsiteX21" fmla="*/ 36195 w 8117205"/>
              <a:gd name="connsiteY21" fmla="*/ 4710199 h 4710199"/>
              <a:gd name="connsiteX0" fmla="*/ 36195 w 7528033"/>
              <a:gd name="connsiteY0" fmla="*/ 4673434 h 4673434"/>
              <a:gd name="connsiteX1" fmla="*/ 0 w 7528033"/>
              <a:gd name="connsiteY1" fmla="*/ 4661052 h 4673434"/>
              <a:gd name="connsiteX2" fmla="*/ 538163 w 7528033"/>
              <a:gd name="connsiteY2" fmla="*/ 3702837 h 4673434"/>
              <a:gd name="connsiteX3" fmla="*/ 1340168 w 7528033"/>
              <a:gd name="connsiteY3" fmla="*/ 2878924 h 4673434"/>
              <a:gd name="connsiteX4" fmla="*/ 2613660 w 7528033"/>
              <a:gd name="connsiteY4" fmla="*/ 2154072 h 4673434"/>
              <a:gd name="connsiteX5" fmla="*/ 2621280 w 7528033"/>
              <a:gd name="connsiteY5" fmla="*/ 2151214 h 4673434"/>
              <a:gd name="connsiteX6" fmla="*/ 2628900 w 7528033"/>
              <a:gd name="connsiteY6" fmla="*/ 2155024 h 4673434"/>
              <a:gd name="connsiteX7" fmla="*/ 4513898 w 7528033"/>
              <a:gd name="connsiteY7" fmla="*/ 2794152 h 4673434"/>
              <a:gd name="connsiteX8" fmla="*/ 5841683 w 7528033"/>
              <a:gd name="connsiteY8" fmla="*/ 2562694 h 4673434"/>
              <a:gd name="connsiteX9" fmla="*/ 6102668 w 7528033"/>
              <a:gd name="connsiteY9" fmla="*/ 1252054 h 4673434"/>
              <a:gd name="connsiteX10" fmla="*/ 6256020 w 7528033"/>
              <a:gd name="connsiteY10" fmla="*/ 168109 h 4673434"/>
              <a:gd name="connsiteX11" fmla="*/ 7391400 w 7528033"/>
              <a:gd name="connsiteY11" fmla="*/ 7136 h 4673434"/>
              <a:gd name="connsiteX12" fmla="*/ 7384733 w 7528033"/>
              <a:gd name="connsiteY12" fmla="*/ 45236 h 4673434"/>
              <a:gd name="connsiteX13" fmla="*/ 6281738 w 7528033"/>
              <a:gd name="connsiteY13" fmla="*/ 196684 h 4673434"/>
              <a:gd name="connsiteX14" fmla="*/ 6139815 w 7528033"/>
              <a:gd name="connsiteY14" fmla="*/ 1242529 h 4673434"/>
              <a:gd name="connsiteX15" fmla="*/ 6187440 w 7528033"/>
              <a:gd name="connsiteY15" fmla="*/ 2064537 h 4673434"/>
              <a:gd name="connsiteX16" fmla="*/ 5866448 w 7528033"/>
              <a:gd name="connsiteY16" fmla="*/ 2593174 h 4673434"/>
              <a:gd name="connsiteX17" fmla="*/ 4510088 w 7528033"/>
              <a:gd name="connsiteY17" fmla="*/ 2833204 h 4673434"/>
              <a:gd name="connsiteX18" fmla="*/ 2620328 w 7528033"/>
              <a:gd name="connsiteY18" fmla="*/ 2194077 h 4673434"/>
              <a:gd name="connsiteX19" fmla="*/ 568643 w 7528033"/>
              <a:gd name="connsiteY19" fmla="*/ 3726649 h 4673434"/>
              <a:gd name="connsiteX20" fmla="*/ 36195 w 7528033"/>
              <a:gd name="connsiteY20" fmla="*/ 4673434 h 467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28033" h="4673434">
                <a:moveTo>
                  <a:pt x="36195" y="4673434"/>
                </a:moveTo>
                <a:lnTo>
                  <a:pt x="0" y="4661052"/>
                </a:lnTo>
                <a:cubicBezTo>
                  <a:pt x="953" y="4656289"/>
                  <a:pt x="145733" y="4224807"/>
                  <a:pt x="538163" y="3702837"/>
                </a:cubicBezTo>
                <a:cubicBezTo>
                  <a:pt x="768668" y="3396132"/>
                  <a:pt x="1038225" y="3118954"/>
                  <a:pt x="1340168" y="2878924"/>
                </a:cubicBezTo>
                <a:cubicBezTo>
                  <a:pt x="1717358" y="2577934"/>
                  <a:pt x="2145983" y="2334094"/>
                  <a:pt x="2613660" y="2154072"/>
                </a:cubicBezTo>
                <a:lnTo>
                  <a:pt x="2621280" y="2151214"/>
                </a:lnTo>
                <a:lnTo>
                  <a:pt x="2628900" y="2155024"/>
                </a:lnTo>
                <a:cubicBezTo>
                  <a:pt x="3289935" y="2497924"/>
                  <a:pt x="3941445" y="2718904"/>
                  <a:pt x="4513898" y="2794152"/>
                </a:cubicBezTo>
                <a:cubicBezTo>
                  <a:pt x="5095875" y="2871304"/>
                  <a:pt x="5554980" y="2790341"/>
                  <a:pt x="5841683" y="2562694"/>
                </a:cubicBezTo>
                <a:cubicBezTo>
                  <a:pt x="6168390" y="2302662"/>
                  <a:pt x="6257925" y="1849271"/>
                  <a:pt x="6102668" y="1252054"/>
                </a:cubicBezTo>
                <a:cubicBezTo>
                  <a:pt x="5969318" y="741514"/>
                  <a:pt x="6020753" y="376706"/>
                  <a:pt x="6256020" y="168109"/>
                </a:cubicBezTo>
                <a:cubicBezTo>
                  <a:pt x="6480810" y="-31916"/>
                  <a:pt x="7203281" y="27615"/>
                  <a:pt x="7391400" y="7136"/>
                </a:cubicBezTo>
                <a:cubicBezTo>
                  <a:pt x="7579519" y="-13343"/>
                  <a:pt x="7569677" y="13645"/>
                  <a:pt x="7384733" y="45236"/>
                </a:cubicBezTo>
                <a:cubicBezTo>
                  <a:pt x="7199789" y="76827"/>
                  <a:pt x="6550343" y="-41441"/>
                  <a:pt x="6281738" y="196684"/>
                </a:cubicBezTo>
                <a:cubicBezTo>
                  <a:pt x="6058853" y="394804"/>
                  <a:pt x="6011228" y="747229"/>
                  <a:pt x="6139815" y="1242529"/>
                </a:cubicBezTo>
                <a:cubicBezTo>
                  <a:pt x="6221730" y="1557806"/>
                  <a:pt x="6237923" y="1834031"/>
                  <a:pt x="6187440" y="2064537"/>
                </a:cubicBezTo>
                <a:cubicBezTo>
                  <a:pt x="6138863" y="2283612"/>
                  <a:pt x="6031230" y="2460777"/>
                  <a:pt x="5866448" y="2593174"/>
                </a:cubicBezTo>
                <a:cubicBezTo>
                  <a:pt x="5572125" y="2828441"/>
                  <a:pt x="5102543" y="2911309"/>
                  <a:pt x="4510088" y="2833204"/>
                </a:cubicBezTo>
                <a:cubicBezTo>
                  <a:pt x="3935730" y="2757004"/>
                  <a:pt x="3282315" y="2536024"/>
                  <a:pt x="2620328" y="2194077"/>
                </a:cubicBezTo>
                <a:cubicBezTo>
                  <a:pt x="1574483" y="2598889"/>
                  <a:pt x="927735" y="3251352"/>
                  <a:pt x="568643" y="3726649"/>
                </a:cubicBezTo>
                <a:cubicBezTo>
                  <a:pt x="180023" y="4242904"/>
                  <a:pt x="37148" y="4668672"/>
                  <a:pt x="36195" y="4673434"/>
                </a:cubicBezTo>
                <a:close/>
              </a:path>
            </a:pathLst>
          </a:custGeom>
          <a:gradFill>
            <a:gsLst>
              <a:gs pos="99000">
                <a:schemeClr val="accent2">
                  <a:alpha val="0"/>
                </a:schemeClr>
              </a:gs>
              <a:gs pos="32000">
                <a:srgbClr val="12ABDB">
                  <a:alpha val="17000"/>
                </a:srgbClr>
              </a:gs>
              <a:gs pos="17000">
                <a:schemeClr val="accent2">
                  <a:alpha val="0"/>
                </a:schemeClr>
              </a:gs>
              <a:gs pos="49000">
                <a:srgbClr val="12ABDB"/>
              </a:gs>
              <a:gs pos="70000">
                <a:schemeClr val="accent2"/>
              </a:gs>
            </a:gsLst>
            <a:lin ang="16200000" scaled="0"/>
          </a:gradFill>
          <a:ln w="9525" cap="flat">
            <a:noFill/>
            <a:prstDash val="solid"/>
            <a:miter/>
          </a:ln>
        </p:spPr>
        <p:txBody>
          <a:bodyPr rtlCol="0" anchor="ctr"/>
          <a:lstStyle/>
          <a:p>
            <a:endParaRPr lang="de-DE"/>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242574"/>
            <a:ext cx="11379200" cy="307777"/>
          </a:xfrm>
        </p:spPr>
        <p:txBody>
          <a:bodyPr wrap="square" lIns="36000" tIns="0" rIns="36000">
            <a:sp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339007"/>
            <a:ext cx="11386134" cy="2031325"/>
          </a:xfrm>
        </p:spPr>
        <p:txBody>
          <a:bodyPr wrap="square" lIns="36000" rIns="36000" bIns="0" anchor="b" anchorCtr="0">
            <a:spAutoFit/>
          </a:bodyPr>
          <a:lstStyle>
            <a:lvl1pPr algn="l">
              <a:lnSpc>
                <a:spcPct val="100000"/>
              </a:lnSpc>
              <a:defRPr sz="6600" b="1" baseline="0">
                <a:solidFill>
                  <a:schemeClr val="bg1"/>
                </a:solidFill>
                <a:latin typeface="Ubuntu" panose="020B0504030602030204" pitchFamily="34" charset="0"/>
              </a:defRPr>
            </a:lvl1pPr>
          </a:lstStyle>
          <a:p>
            <a:r>
              <a:rPr lang="en-US"/>
              <a:t>Click to edit Master title style</a:t>
            </a:r>
            <a:endParaRPr lang="en-GB" dirty="0"/>
          </a:p>
        </p:txBody>
      </p:sp>
      <p:pic>
        <p:nvPicPr>
          <p:cNvPr id="6" name="Image 5" descr="Une image contenant texte&#10;&#10;Description générée automatiquement">
            <a:extLst>
              <a:ext uri="{FF2B5EF4-FFF2-40B4-BE49-F238E27FC236}">
                <a16:creationId xmlns:a16="http://schemas.microsoft.com/office/drawing/2014/main" id="{B290AA58-6524-4A50-851C-8EA6E75AA5E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55116" y="260648"/>
            <a:ext cx="3024000" cy="1226177"/>
          </a:xfrm>
          <a:prstGeom prst="rect">
            <a:avLst/>
          </a:prstGeom>
        </p:spPr>
      </p:pic>
    </p:spTree>
    <p:extLst>
      <p:ext uri="{BB962C8B-B14F-4D97-AF65-F5344CB8AC3E}">
        <p14:creationId xmlns:p14="http://schemas.microsoft.com/office/powerpoint/2010/main" val="2402411546"/>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ly Title">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spid="_x0000_s2086" name="think-cell Slide" r:id="rId4" imgW="270" imgH="270" progId="TCLayout.ActiveDocument.1">
                  <p:embed/>
                </p:oleObj>
              </mc:Choice>
              <mc:Fallback>
                <p:oleObj name="think-cell Slide" r:id="rId4" imgW="270" imgH="270" progId="TCLayout.ActiveDocument.1">
                  <p:embed/>
                  <p:pic>
                    <p:nvPicPr>
                      <p:cNvPr id="5" name="Object 4"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Title 2">
            <a:extLst>
              <a:ext uri="{FF2B5EF4-FFF2-40B4-BE49-F238E27FC236}">
                <a16:creationId xmlns:a16="http://schemas.microsoft.com/office/drawing/2014/main" id="{57F0C9DF-D1FA-45A1-91F6-147FDC3E7341}"/>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3057535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re seul">
    <p:bg>
      <p:bgPr>
        <a:solidFill>
          <a:schemeClr val="accent4"/>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spid="_x0000_s3110" name="think-cell Slide" r:id="rId4" imgW="270" imgH="270" progId="TCLayout.ActiveDocument.1">
                  <p:embed/>
                </p:oleObj>
              </mc:Choice>
              <mc:Fallback>
                <p:oleObj name="think-cell Slide" r:id="rId4" imgW="270" imgH="270" progId="TCLayout.ActiveDocument.1">
                  <p:embed/>
                  <p:pic>
                    <p:nvPicPr>
                      <p:cNvPr id="5" name="Object 4"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 name="Espace réservé du texte 9">
            <a:extLst>
              <a:ext uri="{FF2B5EF4-FFF2-40B4-BE49-F238E27FC236}">
                <a16:creationId xmlns:a16="http://schemas.microsoft.com/office/drawing/2014/main" id="{0850DA69-657E-41C3-B340-B16C354CA1D0}"/>
              </a:ext>
            </a:extLst>
          </p:cNvPr>
          <p:cNvSpPr>
            <a:spLocks noGrp="1"/>
          </p:cNvSpPr>
          <p:nvPr>
            <p:ph type="body" sz="quarter" idx="10"/>
          </p:nvPr>
        </p:nvSpPr>
        <p:spPr>
          <a:xfrm>
            <a:off x="404813" y="1447800"/>
            <a:ext cx="11406187" cy="4951413"/>
          </a:xfrm>
        </p:spPr>
        <p:txBody>
          <a:bodyPr/>
          <a:lstStyle>
            <a:lvl1pPr>
              <a:defRPr>
                <a:solidFill>
                  <a:schemeClr val="bg1"/>
                </a:solidFill>
              </a:defRPr>
            </a:lvl1pPr>
            <a:lvl2pPr>
              <a:defRPr>
                <a:solidFill>
                  <a:schemeClr val="bg1"/>
                </a:solidFill>
              </a:defRPr>
            </a:lvl2pPr>
            <a:lvl3pPr>
              <a:defRPr>
                <a:solidFill>
                  <a:schemeClr val="bg1"/>
                </a:solidFill>
              </a:defRPr>
            </a:lvl3pPr>
            <a:lvl4pPr>
              <a:buClr>
                <a:schemeClr val="accent5"/>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5E6BB52B-0C5D-4023-89D5-282E9A520223}"/>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de-DE" dirty="0"/>
          </a:p>
        </p:txBody>
      </p:sp>
    </p:spTree>
    <p:extLst>
      <p:ext uri="{BB962C8B-B14F-4D97-AF65-F5344CB8AC3E}">
        <p14:creationId xmlns:p14="http://schemas.microsoft.com/office/powerpoint/2010/main" val="35766568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light Grey">
    <p:bg>
      <p:bgPr>
        <a:solidFill>
          <a:schemeClr val="bg2"/>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spid="_x0000_s4134" name="think-cell Slide" r:id="rId4" imgW="270" imgH="270" progId="TCLayout.ActiveDocument.1">
                  <p:embed/>
                </p:oleObj>
              </mc:Choice>
              <mc:Fallback>
                <p:oleObj name="think-cell Slide" r:id="rId4" imgW="270" imgH="270" progId="TCLayout.ActiveDocument.1">
                  <p:embed/>
                  <p:pic>
                    <p:nvPicPr>
                      <p:cNvPr id="5" name="Object 4"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Espace réservé du texte 8">
            <a:extLst>
              <a:ext uri="{FF2B5EF4-FFF2-40B4-BE49-F238E27FC236}">
                <a16:creationId xmlns:a16="http://schemas.microsoft.com/office/drawing/2014/main" id="{E7C5D7A7-45E9-4756-B28B-644907783FEA}"/>
              </a:ext>
            </a:extLst>
          </p:cNvPr>
          <p:cNvSpPr>
            <a:spLocks noGrp="1"/>
          </p:cNvSpPr>
          <p:nvPr>
            <p:ph type="body" sz="quarter" idx="10"/>
          </p:nvPr>
        </p:nvSpPr>
        <p:spPr>
          <a:xfrm>
            <a:off x="404812" y="1447800"/>
            <a:ext cx="11406188" cy="4951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0C89E73A-8AF6-4995-85C4-948312F9A282}"/>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42192420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Break dark">
    <p:bg>
      <p:bgPr>
        <a:solidFill>
          <a:schemeClr val="accent4"/>
        </a:solidFill>
        <a:effectLst/>
      </p:bgPr>
    </p:bg>
    <p:spTree>
      <p:nvGrpSpPr>
        <p:cNvPr id="1" name=""/>
        <p:cNvGrpSpPr/>
        <p:nvPr/>
      </p:nvGrpSpPr>
      <p:grpSpPr>
        <a:xfrm>
          <a:off x="0" y="0"/>
          <a:ext cx="0" cy="0"/>
          <a:chOff x="0" y="0"/>
          <a:chExt cx="0" cy="0"/>
        </a:xfrm>
      </p:grpSpPr>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3772800"/>
            <a:ext cx="11329987" cy="307777"/>
          </a:xfrm>
        </p:spPr>
        <p:txBody>
          <a:bodyPr lIns="0" tIns="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264961"/>
            <a:ext cx="11329987" cy="1477328"/>
          </a:xfrm>
        </p:spPr>
        <p:txBody>
          <a:bodyPr lIns="0" bIns="0" anchor="b" anchorCtr="0">
            <a:spAutoFit/>
          </a:bodyPr>
          <a:lstStyle>
            <a:lvl1pPr algn="l">
              <a:lnSpc>
                <a:spcPct val="80000"/>
              </a:lnSpc>
              <a:defRPr sz="6000" baseline="0">
                <a:solidFill>
                  <a:schemeClr val="bg1"/>
                </a:solidFill>
              </a:defRPr>
            </a:lvl1pPr>
          </a:lstStyle>
          <a:p>
            <a:r>
              <a:rPr lang="en-US"/>
              <a:t>Click to edit Master title style</a:t>
            </a:r>
            <a:endParaRPr lang="en-GB" dirty="0"/>
          </a:p>
        </p:txBody>
      </p:sp>
      <p:sp>
        <p:nvSpPr>
          <p:cNvPr id="9" name="Text Placeholder 8">
            <a:extLst>
              <a:ext uri="{FF2B5EF4-FFF2-40B4-BE49-F238E27FC236}">
                <a16:creationId xmlns:a16="http://schemas.microsoft.com/office/drawing/2014/main" id="{E744C52A-2030-4EFF-B1D2-B60B2B279897}"/>
              </a:ext>
            </a:extLst>
          </p:cNvPr>
          <p:cNvSpPr>
            <a:spLocks noGrp="1"/>
          </p:cNvSpPr>
          <p:nvPr>
            <p:ph type="body" sz="quarter" idx="10" hasCustomPrompt="1"/>
          </p:nvPr>
        </p:nvSpPr>
        <p:spPr>
          <a:xfrm>
            <a:off x="404813" y="1825079"/>
            <a:ext cx="4611067" cy="307777"/>
          </a:xfrm>
        </p:spPr>
        <p:txBody>
          <a:bodyPr wrap="square" anchor="b">
            <a:spAutoFit/>
          </a:bodyPr>
          <a:lstStyle>
            <a:lvl1pPr>
              <a:defRPr>
                <a:solidFill>
                  <a:schemeClr val="accent2"/>
                </a:solidFill>
                <a:latin typeface="Ubuntu Light" panose="020B0304030602030204" pitchFamily="34" charset="0"/>
              </a:defRPr>
            </a:lvl1pPr>
            <a:lvl2pPr marL="88900" indent="0">
              <a:buNone/>
              <a:defRPr/>
            </a:lvl2pPr>
          </a:lstStyle>
          <a:p>
            <a:pPr lvl="0"/>
            <a:r>
              <a:rPr lang="fr-FR" dirty="0"/>
              <a:t>INSERT A LABEL/ALBEIT</a:t>
            </a:r>
          </a:p>
        </p:txBody>
      </p:sp>
    </p:spTree>
    <p:extLst>
      <p:ext uri="{BB962C8B-B14F-4D97-AF65-F5344CB8AC3E}">
        <p14:creationId xmlns:p14="http://schemas.microsoft.com/office/powerpoint/2010/main" val="3310471827"/>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urple">
    <p:bg>
      <p:bgPr>
        <a:solidFill>
          <a:srgbClr val="2B0A3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50897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Full picture white Pik">
    <p:bg>
      <p:bgPr>
        <a:solidFill>
          <a:schemeClr val="bg2"/>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1EB2D5A7-8ABD-41FC-934A-8D0E9E07B98D}"/>
              </a:ext>
            </a:extLst>
          </p:cNvPr>
          <p:cNvSpPr>
            <a:spLocks noGrp="1"/>
          </p:cNvSpPr>
          <p:nvPr>
            <p:ph type="pic" sz="quarter" idx="13" hasCustomPrompt="1"/>
          </p:nvPr>
        </p:nvSpPr>
        <p:spPr>
          <a:xfrm>
            <a:off x="0" y="0"/>
            <a:ext cx="12192000" cy="6858000"/>
          </a:xfrm>
          <a:custGeom>
            <a:avLst/>
            <a:gdLst>
              <a:gd name="connsiteX0" fmla="*/ 11904137 w 12192000"/>
              <a:gd name="connsiteY0" fmla="*/ 374761 h 6858000"/>
              <a:gd name="connsiteX1" fmla="*/ 11851113 w 12192000"/>
              <a:gd name="connsiteY1" fmla="*/ 409256 h 6858000"/>
              <a:gd name="connsiteX2" fmla="*/ 11813853 w 12192000"/>
              <a:gd name="connsiteY2" fmla="*/ 476806 h 6858000"/>
              <a:gd name="connsiteX3" fmla="*/ 11772294 w 12192000"/>
              <a:gd name="connsiteY3" fmla="*/ 537171 h 6858000"/>
              <a:gd name="connsiteX4" fmla="*/ 11703507 w 12192000"/>
              <a:gd name="connsiteY4" fmla="*/ 580289 h 6858000"/>
              <a:gd name="connsiteX5" fmla="*/ 11747932 w 12192000"/>
              <a:gd name="connsiteY5" fmla="*/ 591787 h 6858000"/>
              <a:gd name="connsiteX6" fmla="*/ 11796656 w 12192000"/>
              <a:gd name="connsiteY6" fmla="*/ 587475 h 6858000"/>
              <a:gd name="connsiteX7" fmla="*/ 11879774 w 12192000"/>
              <a:gd name="connsiteY7" fmla="*/ 551544 h 6858000"/>
              <a:gd name="connsiteX8" fmla="*/ 11816719 w 12192000"/>
              <a:gd name="connsiteY8" fmla="*/ 494054 h 6858000"/>
              <a:gd name="connsiteX9" fmla="*/ 11904137 w 12192000"/>
              <a:gd name="connsiteY9" fmla="*/ 521361 h 6858000"/>
              <a:gd name="connsiteX10" fmla="*/ 11965759 w 12192000"/>
              <a:gd name="connsiteY10" fmla="*/ 460997 h 6858000"/>
              <a:gd name="connsiteX11" fmla="*/ 11964326 w 12192000"/>
              <a:gd name="connsiteY11" fmla="*/ 404944 h 6858000"/>
              <a:gd name="connsiteX12" fmla="*/ 11904137 w 12192000"/>
              <a:gd name="connsiteY12" fmla="*/ 374761 h 6858000"/>
              <a:gd name="connsiteX13" fmla="*/ 11779497 w 12192000"/>
              <a:gd name="connsiteY13" fmla="*/ 210928 h 6858000"/>
              <a:gd name="connsiteX14" fmla="*/ 11559747 w 12192000"/>
              <a:gd name="connsiteY14" fmla="*/ 439472 h 6858000"/>
              <a:gd name="connsiteX15" fmla="*/ 11635870 w 12192000"/>
              <a:gd name="connsiteY15" fmla="*/ 550150 h 6858000"/>
              <a:gd name="connsiteX16" fmla="*/ 11720610 w 12192000"/>
              <a:gd name="connsiteY16" fmla="*/ 545838 h 6858000"/>
              <a:gd name="connsiteX17" fmla="*/ 11780933 w 12192000"/>
              <a:gd name="connsiteY17" fmla="*/ 489780 h 6858000"/>
              <a:gd name="connsiteX18" fmla="*/ 11826894 w 12192000"/>
              <a:gd name="connsiteY18" fmla="*/ 413599 h 6858000"/>
              <a:gd name="connsiteX19" fmla="*/ 11888654 w 12192000"/>
              <a:gd name="connsiteY19" fmla="*/ 361853 h 6858000"/>
              <a:gd name="connsiteX20" fmla="*/ 11963340 w 12192000"/>
              <a:gd name="connsiteY20" fmla="*/ 380539 h 6858000"/>
              <a:gd name="connsiteX21" fmla="*/ 11900144 w 12192000"/>
              <a:gd name="connsiteY21" fmla="*/ 284235 h 6858000"/>
              <a:gd name="connsiteX22" fmla="*/ 11789551 w 12192000"/>
              <a:gd name="connsiteY22" fmla="*/ 215240 h 6858000"/>
              <a:gd name="connsiteX23" fmla="*/ 11779497 w 12192000"/>
              <a:gd name="connsiteY23" fmla="*/ 210928 h 6858000"/>
              <a:gd name="connsiteX24" fmla="*/ 0 w 12192000"/>
              <a:gd name="connsiteY24" fmla="*/ 0 h 6858000"/>
              <a:gd name="connsiteX25" fmla="*/ 12192000 w 12192000"/>
              <a:gd name="connsiteY25" fmla="*/ 0 h 6858000"/>
              <a:gd name="connsiteX26" fmla="*/ 12192000 w 12192000"/>
              <a:gd name="connsiteY26" fmla="*/ 6858000 h 6858000"/>
              <a:gd name="connsiteX27" fmla="*/ 0 w 12192000"/>
              <a:gd name="connsiteY2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192000" h="6858000">
                <a:moveTo>
                  <a:pt x="11904137" y="374761"/>
                </a:moveTo>
                <a:cubicBezTo>
                  <a:pt x="11881208" y="376199"/>
                  <a:pt x="11864011" y="390571"/>
                  <a:pt x="11851113" y="409256"/>
                </a:cubicBezTo>
                <a:cubicBezTo>
                  <a:pt x="11835349" y="429377"/>
                  <a:pt x="11825318" y="453810"/>
                  <a:pt x="11813853" y="476806"/>
                </a:cubicBezTo>
                <a:cubicBezTo>
                  <a:pt x="11802389" y="498365"/>
                  <a:pt x="11789491" y="518487"/>
                  <a:pt x="11772294" y="537171"/>
                </a:cubicBezTo>
                <a:cubicBezTo>
                  <a:pt x="11753664" y="557293"/>
                  <a:pt x="11730735" y="573103"/>
                  <a:pt x="11703507" y="580289"/>
                </a:cubicBezTo>
                <a:cubicBezTo>
                  <a:pt x="11716405" y="588912"/>
                  <a:pt x="11733601" y="591787"/>
                  <a:pt x="11747932" y="591787"/>
                </a:cubicBezTo>
                <a:cubicBezTo>
                  <a:pt x="11763696" y="593224"/>
                  <a:pt x="11780893" y="590350"/>
                  <a:pt x="11796656" y="587475"/>
                </a:cubicBezTo>
                <a:cubicBezTo>
                  <a:pt x="11826751" y="583163"/>
                  <a:pt x="11858278" y="573103"/>
                  <a:pt x="11879774" y="551544"/>
                </a:cubicBezTo>
                <a:cubicBezTo>
                  <a:pt x="11845381" y="551544"/>
                  <a:pt x="11818153" y="528548"/>
                  <a:pt x="11816719" y="494054"/>
                </a:cubicBezTo>
                <a:cubicBezTo>
                  <a:pt x="11838216" y="519924"/>
                  <a:pt x="11871176" y="529985"/>
                  <a:pt x="11904137" y="521361"/>
                </a:cubicBezTo>
                <a:cubicBezTo>
                  <a:pt x="11932798" y="512738"/>
                  <a:pt x="11957160" y="489742"/>
                  <a:pt x="11965759" y="460997"/>
                </a:cubicBezTo>
                <a:cubicBezTo>
                  <a:pt x="11971491" y="442312"/>
                  <a:pt x="11972924" y="423628"/>
                  <a:pt x="11964326" y="404944"/>
                </a:cubicBezTo>
                <a:cubicBezTo>
                  <a:pt x="11952861" y="383385"/>
                  <a:pt x="11928499" y="373324"/>
                  <a:pt x="11904137" y="374761"/>
                </a:cubicBezTo>
                <a:close/>
                <a:moveTo>
                  <a:pt x="11779497" y="210928"/>
                </a:moveTo>
                <a:cubicBezTo>
                  <a:pt x="11730664" y="271298"/>
                  <a:pt x="11559747" y="314420"/>
                  <a:pt x="11559747" y="439472"/>
                </a:cubicBezTo>
                <a:cubicBezTo>
                  <a:pt x="11559747" y="486906"/>
                  <a:pt x="11589909" y="532902"/>
                  <a:pt x="11635870" y="550150"/>
                </a:cubicBezTo>
                <a:cubicBezTo>
                  <a:pt x="11663159" y="560212"/>
                  <a:pt x="11693320" y="558775"/>
                  <a:pt x="11720610" y="545838"/>
                </a:cubicBezTo>
                <a:cubicBezTo>
                  <a:pt x="11746463" y="534339"/>
                  <a:pt x="11765134" y="514216"/>
                  <a:pt x="11780933" y="489780"/>
                </a:cubicBezTo>
                <a:cubicBezTo>
                  <a:pt x="11798168" y="465345"/>
                  <a:pt x="11811095" y="439472"/>
                  <a:pt x="11826894" y="413599"/>
                </a:cubicBezTo>
                <a:cubicBezTo>
                  <a:pt x="11841257" y="390601"/>
                  <a:pt x="11861365" y="367603"/>
                  <a:pt x="11888654" y="361853"/>
                </a:cubicBezTo>
                <a:cubicBezTo>
                  <a:pt x="11914507" y="354666"/>
                  <a:pt x="11944668" y="361853"/>
                  <a:pt x="11963340" y="380539"/>
                </a:cubicBezTo>
                <a:cubicBezTo>
                  <a:pt x="11951850" y="343167"/>
                  <a:pt x="11930306" y="311545"/>
                  <a:pt x="11900144" y="284235"/>
                </a:cubicBezTo>
                <a:cubicBezTo>
                  <a:pt x="11867110" y="254050"/>
                  <a:pt x="11829767" y="232489"/>
                  <a:pt x="11789551" y="215240"/>
                </a:cubicBezTo>
                <a:cubicBezTo>
                  <a:pt x="11786678" y="213803"/>
                  <a:pt x="11782369" y="212365"/>
                  <a:pt x="11779497" y="210928"/>
                </a:cubicBezTo>
                <a:close/>
                <a:moveTo>
                  <a:pt x="0" y="0"/>
                </a:moveTo>
                <a:lnTo>
                  <a:pt x="12192000" y="0"/>
                </a:lnTo>
                <a:lnTo>
                  <a:pt x="12192000" y="6858000"/>
                </a:lnTo>
                <a:lnTo>
                  <a:pt x="0" y="6858000"/>
                </a:lnTo>
                <a:close/>
              </a:path>
            </a:pathLst>
          </a:custGeom>
          <a:solidFill>
            <a:schemeClr val="accent4"/>
          </a:solidFill>
        </p:spPr>
        <p:txBody>
          <a:bodyPr wrap="square">
            <a:noAutofit/>
          </a:bodyPr>
          <a:lstStyle>
            <a:lvl1pPr>
              <a:defRPr>
                <a:solidFill>
                  <a:schemeClr val="bg2">
                    <a:lumMod val="50000"/>
                  </a:schemeClr>
                </a:solidFill>
              </a:defRPr>
            </a:lvl1pPr>
          </a:lstStyle>
          <a:p>
            <a:r>
              <a:rPr lang="de-DE" dirty="0"/>
              <a:t>Insert Picture and send </a:t>
            </a:r>
            <a:r>
              <a:rPr lang="de-DE" dirty="0" err="1"/>
              <a:t>to</a:t>
            </a:r>
            <a:r>
              <a:rPr lang="de-DE" dirty="0"/>
              <a:t> back</a:t>
            </a:r>
          </a:p>
        </p:txBody>
      </p:sp>
      <p:grpSp>
        <p:nvGrpSpPr>
          <p:cNvPr id="5" name="Group 37">
            <a:extLst>
              <a:ext uri="{FF2B5EF4-FFF2-40B4-BE49-F238E27FC236}">
                <a16:creationId xmlns:a16="http://schemas.microsoft.com/office/drawing/2014/main" id="{175605CD-31A1-4F5E-8CC8-FA82332DB3A0}"/>
              </a:ext>
            </a:extLst>
          </p:cNvPr>
          <p:cNvGrpSpPr/>
          <p:nvPr userDrawn="1"/>
        </p:nvGrpSpPr>
        <p:grpSpPr>
          <a:xfrm>
            <a:off x="11562864" y="207688"/>
            <a:ext cx="418487" cy="387209"/>
            <a:chOff x="5481638" y="2859088"/>
            <a:chExt cx="1231900" cy="1139825"/>
          </a:xfrm>
          <a:solidFill>
            <a:schemeClr val="bg1"/>
          </a:solidFill>
        </p:grpSpPr>
        <p:sp>
          <p:nvSpPr>
            <p:cNvPr id="6" name="Freeform 320">
              <a:extLst>
                <a:ext uri="{FF2B5EF4-FFF2-40B4-BE49-F238E27FC236}">
                  <a16:creationId xmlns:a16="http://schemas.microsoft.com/office/drawing/2014/main" id="{AE5DD593-FDBD-4A70-83DE-64E2F0ED00BB}"/>
                </a:ext>
              </a:extLst>
            </p:cNvPr>
            <p:cNvSpPr>
              <a:spLocks/>
            </p:cNvSpPr>
            <p:nvPr userDrawn="1"/>
          </p:nvSpPr>
          <p:spPr bwMode="auto">
            <a:xfrm>
              <a:off x="5481638" y="2859088"/>
              <a:ext cx="1203325" cy="1041400"/>
            </a:xfrm>
            <a:custGeom>
              <a:avLst/>
              <a:gdLst>
                <a:gd name="T0" fmla="*/ 229 w 281"/>
                <a:gd name="T1" fmla="*/ 105 h 243"/>
                <a:gd name="T2" fmla="*/ 186 w 281"/>
                <a:gd name="T3" fmla="*/ 141 h 243"/>
                <a:gd name="T4" fmla="*/ 154 w 281"/>
                <a:gd name="T5" fmla="*/ 194 h 243"/>
                <a:gd name="T6" fmla="*/ 112 w 281"/>
                <a:gd name="T7" fmla="*/ 233 h 243"/>
                <a:gd name="T8" fmla="*/ 53 w 281"/>
                <a:gd name="T9" fmla="*/ 236 h 243"/>
                <a:gd name="T10" fmla="*/ 0 w 281"/>
                <a:gd name="T11" fmla="*/ 159 h 243"/>
                <a:gd name="T12" fmla="*/ 153 w 281"/>
                <a:gd name="T13" fmla="*/ 0 h 243"/>
                <a:gd name="T14" fmla="*/ 153 w 281"/>
                <a:gd name="T15" fmla="*/ 0 h 243"/>
                <a:gd name="T16" fmla="*/ 160 w 281"/>
                <a:gd name="T17" fmla="*/ 3 h 243"/>
                <a:gd name="T18" fmla="*/ 237 w 281"/>
                <a:gd name="T19" fmla="*/ 51 h 243"/>
                <a:gd name="T20" fmla="*/ 281 w 281"/>
                <a:gd name="T21" fmla="*/ 118 h 243"/>
                <a:gd name="T22" fmla="*/ 229 w 281"/>
                <a:gd name="T23" fmla="*/ 105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1" h="243">
                  <a:moveTo>
                    <a:pt x="229" y="105"/>
                  </a:moveTo>
                  <a:cubicBezTo>
                    <a:pt x="210" y="109"/>
                    <a:pt x="196" y="125"/>
                    <a:pt x="186" y="141"/>
                  </a:cubicBezTo>
                  <a:cubicBezTo>
                    <a:pt x="175" y="159"/>
                    <a:pt x="166" y="177"/>
                    <a:pt x="154" y="194"/>
                  </a:cubicBezTo>
                  <a:cubicBezTo>
                    <a:pt x="143" y="211"/>
                    <a:pt x="130" y="225"/>
                    <a:pt x="112" y="233"/>
                  </a:cubicBezTo>
                  <a:cubicBezTo>
                    <a:pt x="93" y="242"/>
                    <a:pt x="72" y="243"/>
                    <a:pt x="53" y="236"/>
                  </a:cubicBezTo>
                  <a:cubicBezTo>
                    <a:pt x="21" y="224"/>
                    <a:pt x="0" y="192"/>
                    <a:pt x="0" y="159"/>
                  </a:cubicBezTo>
                  <a:cubicBezTo>
                    <a:pt x="0" y="72"/>
                    <a:pt x="119" y="42"/>
                    <a:pt x="153" y="0"/>
                  </a:cubicBezTo>
                  <a:cubicBezTo>
                    <a:pt x="153" y="0"/>
                    <a:pt x="153" y="0"/>
                    <a:pt x="153" y="0"/>
                  </a:cubicBezTo>
                  <a:cubicBezTo>
                    <a:pt x="155" y="1"/>
                    <a:pt x="158" y="2"/>
                    <a:pt x="160" y="3"/>
                  </a:cubicBezTo>
                  <a:cubicBezTo>
                    <a:pt x="188" y="15"/>
                    <a:pt x="214" y="30"/>
                    <a:pt x="237" y="51"/>
                  </a:cubicBezTo>
                  <a:cubicBezTo>
                    <a:pt x="258" y="70"/>
                    <a:pt x="273" y="92"/>
                    <a:pt x="281" y="118"/>
                  </a:cubicBezTo>
                  <a:cubicBezTo>
                    <a:pt x="268" y="105"/>
                    <a:pt x="247" y="100"/>
                    <a:pt x="229" y="105"/>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 name="Freeform 321">
              <a:extLst>
                <a:ext uri="{FF2B5EF4-FFF2-40B4-BE49-F238E27FC236}">
                  <a16:creationId xmlns:a16="http://schemas.microsoft.com/office/drawing/2014/main" id="{5E1F1E46-28BC-4B11-9A4D-30E587571815}"/>
                </a:ext>
              </a:extLst>
            </p:cNvPr>
            <p:cNvSpPr>
              <a:spLocks/>
            </p:cNvSpPr>
            <p:nvPr userDrawn="1"/>
          </p:nvSpPr>
          <p:spPr bwMode="auto">
            <a:xfrm>
              <a:off x="5910263" y="3343275"/>
              <a:ext cx="803275" cy="655638"/>
            </a:xfrm>
            <a:custGeom>
              <a:avLst/>
              <a:gdLst>
                <a:gd name="T0" fmla="*/ 183 w 188"/>
                <a:gd name="T1" fmla="*/ 61 h 153"/>
                <a:gd name="T2" fmla="*/ 140 w 188"/>
                <a:gd name="T3" fmla="*/ 103 h 153"/>
                <a:gd name="T4" fmla="*/ 79 w 188"/>
                <a:gd name="T5" fmla="*/ 84 h 153"/>
                <a:gd name="T6" fmla="*/ 123 w 188"/>
                <a:gd name="T7" fmla="*/ 124 h 153"/>
                <a:gd name="T8" fmla="*/ 65 w 188"/>
                <a:gd name="T9" fmla="*/ 149 h 153"/>
                <a:gd name="T10" fmla="*/ 31 w 188"/>
                <a:gd name="T11" fmla="*/ 152 h 153"/>
                <a:gd name="T12" fmla="*/ 0 w 188"/>
                <a:gd name="T13" fmla="*/ 144 h 153"/>
                <a:gd name="T14" fmla="*/ 48 w 188"/>
                <a:gd name="T15" fmla="*/ 114 h 153"/>
                <a:gd name="T16" fmla="*/ 77 w 188"/>
                <a:gd name="T17" fmla="*/ 72 h 153"/>
                <a:gd name="T18" fmla="*/ 103 w 188"/>
                <a:gd name="T19" fmla="*/ 25 h 153"/>
                <a:gd name="T20" fmla="*/ 140 w 188"/>
                <a:gd name="T21" fmla="*/ 1 h 153"/>
                <a:gd name="T22" fmla="*/ 182 w 188"/>
                <a:gd name="T23" fmla="*/ 22 h 153"/>
                <a:gd name="T24" fmla="*/ 183 w 188"/>
                <a:gd name="T25" fmla="*/ 6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8" h="153">
                  <a:moveTo>
                    <a:pt x="183" y="61"/>
                  </a:moveTo>
                  <a:cubicBezTo>
                    <a:pt x="177" y="81"/>
                    <a:pt x="160" y="97"/>
                    <a:pt x="140" y="103"/>
                  </a:cubicBezTo>
                  <a:cubicBezTo>
                    <a:pt x="117" y="109"/>
                    <a:pt x="94" y="102"/>
                    <a:pt x="79" y="84"/>
                  </a:cubicBezTo>
                  <a:cubicBezTo>
                    <a:pt x="80" y="108"/>
                    <a:pt x="99" y="124"/>
                    <a:pt x="123" y="124"/>
                  </a:cubicBezTo>
                  <a:cubicBezTo>
                    <a:pt x="108" y="139"/>
                    <a:pt x="86" y="146"/>
                    <a:pt x="65" y="149"/>
                  </a:cubicBezTo>
                  <a:cubicBezTo>
                    <a:pt x="54" y="151"/>
                    <a:pt x="42" y="153"/>
                    <a:pt x="31" y="152"/>
                  </a:cubicBezTo>
                  <a:cubicBezTo>
                    <a:pt x="21" y="152"/>
                    <a:pt x="9" y="150"/>
                    <a:pt x="0" y="144"/>
                  </a:cubicBezTo>
                  <a:cubicBezTo>
                    <a:pt x="19" y="139"/>
                    <a:pt x="35" y="128"/>
                    <a:pt x="48" y="114"/>
                  </a:cubicBezTo>
                  <a:cubicBezTo>
                    <a:pt x="60" y="101"/>
                    <a:pt x="69" y="87"/>
                    <a:pt x="77" y="72"/>
                  </a:cubicBezTo>
                  <a:cubicBezTo>
                    <a:pt x="85" y="56"/>
                    <a:pt x="92" y="39"/>
                    <a:pt x="103" y="25"/>
                  </a:cubicBezTo>
                  <a:cubicBezTo>
                    <a:pt x="112" y="12"/>
                    <a:pt x="124" y="2"/>
                    <a:pt x="140" y="1"/>
                  </a:cubicBezTo>
                  <a:cubicBezTo>
                    <a:pt x="157" y="0"/>
                    <a:pt x="174" y="7"/>
                    <a:pt x="182" y="22"/>
                  </a:cubicBezTo>
                  <a:cubicBezTo>
                    <a:pt x="188" y="35"/>
                    <a:pt x="187" y="48"/>
                    <a:pt x="183" y="61"/>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573526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icture blue Pik">
    <p:bg>
      <p:bgPr>
        <a:solidFill>
          <a:schemeClr val="bg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0B335D29-1EFC-4491-AD11-74BC952F53E5}"/>
              </a:ext>
            </a:extLst>
          </p:cNvPr>
          <p:cNvSpPr>
            <a:spLocks noGrp="1"/>
          </p:cNvSpPr>
          <p:nvPr>
            <p:ph type="pic" sz="quarter" idx="13" hasCustomPrompt="1"/>
          </p:nvPr>
        </p:nvSpPr>
        <p:spPr>
          <a:xfrm>
            <a:off x="0" y="0"/>
            <a:ext cx="12192000" cy="6858000"/>
          </a:xfrm>
          <a:custGeom>
            <a:avLst/>
            <a:gdLst>
              <a:gd name="connsiteX0" fmla="*/ 11785528 w 12192000"/>
              <a:gd name="connsiteY0" fmla="*/ 202927 h 6858000"/>
              <a:gd name="connsiteX1" fmla="*/ 11561144 w 12192000"/>
              <a:gd name="connsiteY1" fmla="*/ 434840 h 6858000"/>
              <a:gd name="connsiteX2" fmla="*/ 11638872 w 12192000"/>
              <a:gd name="connsiteY2" fmla="*/ 549328 h 6858000"/>
              <a:gd name="connsiteX3" fmla="*/ 11718066 w 12192000"/>
              <a:gd name="connsiteY3" fmla="*/ 550796 h 6858000"/>
              <a:gd name="connsiteX4" fmla="*/ 11750147 w 12192000"/>
              <a:gd name="connsiteY4" fmla="*/ 534834 h 6858000"/>
              <a:gd name="connsiteX5" fmla="*/ 11776529 w 12192000"/>
              <a:gd name="connsiteY5" fmla="*/ 511343 h 6858000"/>
              <a:gd name="connsiteX6" fmla="*/ 11769485 w 12192000"/>
              <a:gd name="connsiteY6" fmla="*/ 534267 h 6858000"/>
              <a:gd name="connsiteX7" fmla="*/ 11704684 w 12192000"/>
              <a:gd name="connsiteY7" fmla="*/ 577228 h 6858000"/>
              <a:gd name="connsiteX8" fmla="*/ 11758983 w 12192000"/>
              <a:gd name="connsiteY8" fmla="*/ 591915 h 6858000"/>
              <a:gd name="connsiteX9" fmla="*/ 11888125 w 12192000"/>
              <a:gd name="connsiteY9" fmla="*/ 549322 h 6858000"/>
              <a:gd name="connsiteX10" fmla="*/ 11823554 w 12192000"/>
              <a:gd name="connsiteY10" fmla="*/ 492041 h 6858000"/>
              <a:gd name="connsiteX11" fmla="*/ 11888125 w 12192000"/>
              <a:gd name="connsiteY11" fmla="*/ 522885 h 6858000"/>
              <a:gd name="connsiteX12" fmla="*/ 11973357 w 12192000"/>
              <a:gd name="connsiteY12" fmla="*/ 465260 h 6858000"/>
              <a:gd name="connsiteX13" fmla="*/ 11980572 w 12192000"/>
              <a:gd name="connsiteY13" fmla="*/ 428927 h 6858000"/>
              <a:gd name="connsiteX14" fmla="*/ 11980580 w 12192000"/>
              <a:gd name="connsiteY14" fmla="*/ 428969 h 6858000"/>
              <a:gd name="connsiteX15" fmla="*/ 11980580 w 12192000"/>
              <a:gd name="connsiteY15" fmla="*/ 428886 h 6858000"/>
              <a:gd name="connsiteX16" fmla="*/ 11980580 w 12192000"/>
              <a:gd name="connsiteY16" fmla="*/ 426033 h 6858000"/>
              <a:gd name="connsiteX17" fmla="*/ 11908719 w 12192000"/>
              <a:gd name="connsiteY17" fmla="*/ 277785 h 6858000"/>
              <a:gd name="connsiteX18" fmla="*/ 11795794 w 12192000"/>
              <a:gd name="connsiteY18" fmla="*/ 207330 h 6858000"/>
              <a:gd name="connsiteX19" fmla="*/ 11785528 w 12192000"/>
              <a:gd name="connsiteY19" fmla="*/ 202927 h 6858000"/>
              <a:gd name="connsiteX20" fmla="*/ 0 w 12192000"/>
              <a:gd name="connsiteY20" fmla="*/ 0 h 6858000"/>
              <a:gd name="connsiteX21" fmla="*/ 12192000 w 12192000"/>
              <a:gd name="connsiteY21" fmla="*/ 0 h 6858000"/>
              <a:gd name="connsiteX22" fmla="*/ 12192000 w 12192000"/>
              <a:gd name="connsiteY22" fmla="*/ 6858000 h 6858000"/>
              <a:gd name="connsiteX23" fmla="*/ 0 w 121920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2000" h="6858000">
                <a:moveTo>
                  <a:pt x="11785528" y="202927"/>
                </a:moveTo>
                <a:cubicBezTo>
                  <a:pt x="11735665" y="263107"/>
                  <a:pt x="11561144" y="308609"/>
                  <a:pt x="11561144" y="434840"/>
                </a:cubicBezTo>
                <a:cubicBezTo>
                  <a:pt x="11561144" y="484745"/>
                  <a:pt x="11591942" y="531715"/>
                  <a:pt x="11638872" y="549328"/>
                </a:cubicBezTo>
                <a:cubicBezTo>
                  <a:pt x="11665270" y="559603"/>
                  <a:pt x="11691668" y="559603"/>
                  <a:pt x="11718066" y="550796"/>
                </a:cubicBezTo>
                <a:cubicBezTo>
                  <a:pt x="11729799" y="547127"/>
                  <a:pt x="11740431" y="541622"/>
                  <a:pt x="11750147" y="534834"/>
                </a:cubicBezTo>
                <a:lnTo>
                  <a:pt x="11776529" y="511343"/>
                </a:lnTo>
                <a:lnTo>
                  <a:pt x="11769485" y="534267"/>
                </a:lnTo>
                <a:cubicBezTo>
                  <a:pt x="11757790" y="556023"/>
                  <a:pt x="11733301" y="572822"/>
                  <a:pt x="11704684" y="577228"/>
                </a:cubicBezTo>
                <a:cubicBezTo>
                  <a:pt x="11713489" y="586040"/>
                  <a:pt x="11734035" y="591915"/>
                  <a:pt x="11758983" y="591915"/>
                </a:cubicBezTo>
                <a:cubicBezTo>
                  <a:pt x="11804476" y="591915"/>
                  <a:pt x="11860242" y="578696"/>
                  <a:pt x="11888125" y="549322"/>
                </a:cubicBezTo>
                <a:cubicBezTo>
                  <a:pt x="11849970" y="550790"/>
                  <a:pt x="11825022" y="525822"/>
                  <a:pt x="11823554" y="492041"/>
                </a:cubicBezTo>
                <a:cubicBezTo>
                  <a:pt x="11841164" y="514072"/>
                  <a:pt x="11863177" y="522885"/>
                  <a:pt x="11888125" y="522885"/>
                </a:cubicBezTo>
                <a:cubicBezTo>
                  <a:pt x="11926648" y="522885"/>
                  <a:pt x="11959392" y="498926"/>
                  <a:pt x="11973357" y="465260"/>
                </a:cubicBezTo>
                <a:lnTo>
                  <a:pt x="11980572" y="428927"/>
                </a:lnTo>
                <a:lnTo>
                  <a:pt x="11980580" y="428969"/>
                </a:lnTo>
                <a:lnTo>
                  <a:pt x="11980580" y="428886"/>
                </a:lnTo>
                <a:lnTo>
                  <a:pt x="11980580" y="426033"/>
                </a:lnTo>
                <a:cubicBezTo>
                  <a:pt x="11980580" y="367321"/>
                  <a:pt x="11951249" y="317416"/>
                  <a:pt x="11908719" y="277785"/>
                </a:cubicBezTo>
                <a:cubicBezTo>
                  <a:pt x="11876454" y="246961"/>
                  <a:pt x="11836857" y="224944"/>
                  <a:pt x="11795794" y="207330"/>
                </a:cubicBezTo>
                <a:cubicBezTo>
                  <a:pt x="11792860" y="205863"/>
                  <a:pt x="11789927" y="204395"/>
                  <a:pt x="11785528" y="202927"/>
                </a:cubicBezTo>
                <a:close/>
                <a:moveTo>
                  <a:pt x="0" y="0"/>
                </a:moveTo>
                <a:lnTo>
                  <a:pt x="12192000" y="0"/>
                </a:lnTo>
                <a:lnTo>
                  <a:pt x="12192000"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de-DE" dirty="0"/>
              <a:t>Insert Picture and send </a:t>
            </a:r>
            <a:r>
              <a:rPr lang="de-DE" dirty="0" err="1"/>
              <a:t>to</a:t>
            </a:r>
            <a:r>
              <a:rPr lang="de-DE" dirty="0"/>
              <a:t> back</a:t>
            </a:r>
          </a:p>
        </p:txBody>
      </p:sp>
    </p:spTree>
    <p:extLst>
      <p:ext uri="{BB962C8B-B14F-4D97-AF65-F5344CB8AC3E}">
        <p14:creationId xmlns:p14="http://schemas.microsoft.com/office/powerpoint/2010/main" val="4797057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Final Slide 1">
    <p:bg>
      <p:bgPr>
        <a:solidFill>
          <a:srgbClr val="272936"/>
        </a:solidFill>
        <a:effectLst/>
      </p:bgPr>
    </p:bg>
    <p:spTree>
      <p:nvGrpSpPr>
        <p:cNvPr id="1" name=""/>
        <p:cNvGrpSpPr/>
        <p:nvPr/>
      </p:nvGrpSpPr>
      <p:grpSpPr>
        <a:xfrm>
          <a:off x="0" y="0"/>
          <a:ext cx="0" cy="0"/>
          <a:chOff x="0" y="0"/>
          <a:chExt cx="0" cy="0"/>
        </a:xfrm>
      </p:grpSpPr>
      <p:pic>
        <p:nvPicPr>
          <p:cNvPr id="17" name="Picture 2" descr="D:\My Work\Template\Icons\Social Media\LinkedIN.png">
            <a:hlinkClick r:id="rId2"/>
          </p:cNvPr>
          <p:cNvPicPr>
            <a:picLocks noChangeAspect="1" noChangeArrowheads="1"/>
          </p:cNvPicPr>
          <p:nvPr/>
        </p:nvPicPr>
        <p:blipFill>
          <a:blip r:embed="rId3" cstate="print"/>
          <a:srcRect/>
          <a:stretch>
            <a:fillRect/>
          </a:stretch>
        </p:blipFill>
        <p:spPr bwMode="auto">
          <a:xfrm>
            <a:off x="810097" y="4968013"/>
            <a:ext cx="333195" cy="333195"/>
          </a:xfrm>
          <a:prstGeom prst="rect">
            <a:avLst/>
          </a:prstGeom>
          <a:noFill/>
        </p:spPr>
      </p:pic>
      <p:pic>
        <p:nvPicPr>
          <p:cNvPr id="18" name="Picture 4" descr="D:\My Work\Template\Icons\Social Media\SlideShare.png">
            <a:hlinkClick r:id="rId4"/>
          </p:cNvPr>
          <p:cNvPicPr>
            <a:picLocks noChangeAspect="1" noChangeArrowheads="1"/>
          </p:cNvPicPr>
          <p:nvPr/>
        </p:nvPicPr>
        <p:blipFill>
          <a:blip r:embed="rId5" cstate="print"/>
          <a:srcRect/>
          <a:stretch>
            <a:fillRect/>
          </a:stretch>
        </p:blipFill>
        <p:spPr bwMode="auto">
          <a:xfrm>
            <a:off x="1193474" y="4968013"/>
            <a:ext cx="333195" cy="333195"/>
          </a:xfrm>
          <a:prstGeom prst="rect">
            <a:avLst/>
          </a:prstGeom>
          <a:noFill/>
        </p:spPr>
      </p:pic>
      <p:pic>
        <p:nvPicPr>
          <p:cNvPr id="19" name="Picture 5" descr="D:\My Work\Template\Icons\Social Media\Twitter.png">
            <a:hlinkClick r:id="rId6"/>
          </p:cNvPr>
          <p:cNvPicPr>
            <a:picLocks noChangeAspect="1" noChangeArrowheads="1"/>
          </p:cNvPicPr>
          <p:nvPr/>
        </p:nvPicPr>
        <p:blipFill>
          <a:blip r:embed="rId7" cstate="print"/>
          <a:srcRect/>
          <a:stretch>
            <a:fillRect/>
          </a:stretch>
        </p:blipFill>
        <p:spPr bwMode="auto">
          <a:xfrm>
            <a:off x="1576851" y="4968013"/>
            <a:ext cx="333195" cy="333195"/>
          </a:xfrm>
          <a:prstGeom prst="rect">
            <a:avLst/>
          </a:prstGeom>
          <a:noFill/>
        </p:spPr>
      </p:pic>
      <p:pic>
        <p:nvPicPr>
          <p:cNvPr id="20" name="Picture 6" descr="D:\My Work\Template\Icons\Social Media\YouTube.png">
            <a:hlinkClick r:id="rId8"/>
          </p:cNvPr>
          <p:cNvPicPr>
            <a:picLocks noChangeAspect="1" noChangeArrowheads="1"/>
          </p:cNvPicPr>
          <p:nvPr/>
        </p:nvPicPr>
        <p:blipFill>
          <a:blip r:embed="rId9" cstate="print"/>
          <a:srcRect/>
          <a:stretch>
            <a:fillRect/>
          </a:stretch>
        </p:blipFill>
        <p:spPr bwMode="auto">
          <a:xfrm>
            <a:off x="1960227" y="4968013"/>
            <a:ext cx="333195" cy="333195"/>
          </a:xfrm>
          <a:prstGeom prst="rect">
            <a:avLst/>
          </a:prstGeom>
          <a:noFill/>
        </p:spPr>
      </p:pic>
      <p:pic>
        <p:nvPicPr>
          <p:cNvPr id="21" name="Picture 7" descr="D:\My Work\Template\Icons\Social Media\Facebook.png">
            <a:hlinkClick r:id="rId10"/>
          </p:cNvPr>
          <p:cNvPicPr>
            <a:picLocks noChangeAspect="1" noChangeArrowheads="1"/>
          </p:cNvPicPr>
          <p:nvPr/>
        </p:nvPicPr>
        <p:blipFill>
          <a:blip r:embed="rId11" cstate="print"/>
          <a:srcRect/>
          <a:stretch>
            <a:fillRect/>
          </a:stretch>
        </p:blipFill>
        <p:spPr bwMode="auto">
          <a:xfrm>
            <a:off x="426720" y="4968013"/>
            <a:ext cx="333195" cy="333195"/>
          </a:xfrm>
          <a:prstGeom prst="rect">
            <a:avLst/>
          </a:prstGeom>
          <a:noFill/>
        </p:spPr>
      </p:pic>
      <p:sp>
        <p:nvSpPr>
          <p:cNvPr id="23" name="Rectangle 22"/>
          <p:cNvSpPr/>
          <p:nvPr/>
        </p:nvSpPr>
        <p:spPr>
          <a:xfrm>
            <a:off x="426720" y="5810190"/>
            <a:ext cx="3293016" cy="400110"/>
          </a:xfrm>
          <a:prstGeom prst="rect">
            <a:avLst/>
          </a:prstGeom>
        </p:spPr>
        <p:txBody>
          <a:bodyPr wrap="square" lIns="0" tIns="0" rIns="0" bIns="0" anchor="b" anchorCtr="0">
            <a:spAutoFit/>
          </a:bodyPr>
          <a:lstStyle/>
          <a:p>
            <a:pPr>
              <a:spcAft>
                <a:spcPts val="600"/>
              </a:spcAft>
            </a:pPr>
            <a:r>
              <a:rPr lang="en-US" sz="700" noProof="0" dirty="0">
                <a:solidFill>
                  <a:schemeClr val="bg1"/>
                </a:solidFill>
                <a:latin typeface="Ubuntu" panose="020B0504030602030204" pitchFamily="34" charset="0"/>
                <a:cs typeface="Arial"/>
              </a:rPr>
              <a:t>This presentation contains information that may be privileged or confidential and is the property of the Capgemini Group.</a:t>
            </a:r>
          </a:p>
          <a:p>
            <a:pPr>
              <a:spcAft>
                <a:spcPts val="600"/>
              </a:spcAft>
            </a:pPr>
            <a:r>
              <a:rPr lang="en-US" sz="700" noProof="0" dirty="0">
                <a:solidFill>
                  <a:schemeClr val="bg1"/>
                </a:solidFill>
                <a:latin typeface="Ubuntu" panose="020B0504030602030204" pitchFamily="34" charset="0"/>
                <a:cs typeface="Arial"/>
              </a:rPr>
              <a:t>Copyright © 2021 Capgemini. All rights reserved.</a:t>
            </a:r>
          </a:p>
        </p:txBody>
      </p:sp>
      <p:pic>
        <p:nvPicPr>
          <p:cNvPr id="28" name="Image 27">
            <a:extLst>
              <a:ext uri="{FF2B5EF4-FFF2-40B4-BE49-F238E27FC236}">
                <a16:creationId xmlns:a16="http://schemas.microsoft.com/office/drawing/2014/main" id="{CFD4BD67-7A96-4F02-AD8B-7157189FD651}"/>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rot="1808368" flipV="1">
            <a:off x="3661091" y="-1184328"/>
            <a:ext cx="10604299" cy="7497656"/>
          </a:xfrm>
          <a:prstGeom prst="rect">
            <a:avLst/>
          </a:prstGeom>
        </p:spPr>
      </p:pic>
      <p:sp>
        <p:nvSpPr>
          <p:cNvPr id="14" name="Rectangle 13"/>
          <p:cNvSpPr/>
          <p:nvPr/>
        </p:nvSpPr>
        <p:spPr>
          <a:xfrm>
            <a:off x="6536185" y="3318394"/>
            <a:ext cx="4638213" cy="14936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lvl="0" algn="just"/>
            <a:r>
              <a:rPr lang="en-GB" sz="900" dirty="0">
                <a:solidFill>
                  <a:schemeClr val="bg1"/>
                </a:solidFill>
                <a:effectLst/>
                <a:latin typeface="Ubuntu" panose="020B0504030602030204" pitchFamily="34" charset="0"/>
              </a:rPr>
              <a:t>Capgemini is a global leader in partnering with companies to transform and manage their business by harnessing the power of technology. The Group is guided everyday by its purpose of unleashing human energy through technology for an inclusive and sustainable future. It is a responsible and diverse organization of 270,000 team members in nearly 50 countries. With its strong 50 year heritage and deep industry expertise, Capgemini is trusted by its clients to address the entire breadth of their business needs, from strategy and design to operations, fuelled by the fast evolving and innovative world of cloud, data, AI, connectivity, software, digital engineering and platforms. The Group reported in 2020 global revenues of €16 billion.</a:t>
            </a:r>
            <a:endParaRPr lang="en-US" sz="900" dirty="0">
              <a:solidFill>
                <a:schemeClr val="bg1"/>
              </a:solidFill>
              <a:effectLst/>
              <a:latin typeface="Ubuntu" panose="020B0504030602030204" pitchFamily="34" charset="0"/>
            </a:endParaRPr>
          </a:p>
        </p:txBody>
      </p:sp>
      <p:sp>
        <p:nvSpPr>
          <p:cNvPr id="15" name="Rectangle 14"/>
          <p:cNvSpPr/>
          <p:nvPr/>
        </p:nvSpPr>
        <p:spPr>
          <a:xfrm>
            <a:off x="6536184" y="2939130"/>
            <a:ext cx="2219960" cy="229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bg1"/>
                </a:solidFill>
                <a:latin typeface="Ubuntu" panose="020B0504030602030204" pitchFamily="34" charset="0"/>
              </a:rPr>
              <a:t>About Capgemini</a:t>
            </a:r>
          </a:p>
        </p:txBody>
      </p:sp>
      <p:sp>
        <p:nvSpPr>
          <p:cNvPr id="16" name="Rectangle 15"/>
          <p:cNvSpPr/>
          <p:nvPr/>
        </p:nvSpPr>
        <p:spPr>
          <a:xfrm>
            <a:off x="6536184" y="4893914"/>
            <a:ext cx="4345176"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marL="0" marR="0" lvl="0" indent="0" algn="l" defTabSz="914400" rtl="0" eaLnBrk="1" fontAlgn="auto" latinLnBrk="0" hangingPunct="1">
              <a:lnSpc>
                <a:spcPts val="1200"/>
              </a:lnSpc>
              <a:spcBef>
                <a:spcPts val="0"/>
              </a:spcBef>
              <a:spcAft>
                <a:spcPts val="0"/>
              </a:spcAft>
              <a:buClrTx/>
              <a:buSzTx/>
              <a:buFontTx/>
              <a:buNone/>
              <a:tabLst/>
              <a:defRPr/>
            </a:pPr>
            <a:r>
              <a:rPr lang="en-GB" sz="900" dirty="0">
                <a:solidFill>
                  <a:schemeClr val="bg1"/>
                </a:solidFill>
                <a:effectLst/>
                <a:latin typeface="Ubuntu" panose="020B0504030602030204" pitchFamily="34" charset="0"/>
              </a:rPr>
              <a:t>Get the Future You Want </a:t>
            </a:r>
            <a:r>
              <a:rPr lang="en-US" sz="900" dirty="0">
                <a:solidFill>
                  <a:schemeClr val="bg1"/>
                </a:solidFill>
                <a:effectLst/>
                <a:latin typeface="Ubuntu" panose="020B0504030602030204" pitchFamily="34" charset="0"/>
              </a:rPr>
              <a:t>|</a:t>
            </a:r>
            <a:r>
              <a:rPr lang="en-GB" sz="900" dirty="0">
                <a:solidFill>
                  <a:schemeClr val="bg1"/>
                </a:solidFill>
                <a:effectLst/>
                <a:latin typeface="Ubuntu" panose="020B0504030602030204" pitchFamily="34" charset="0"/>
              </a:rPr>
              <a:t> </a:t>
            </a:r>
            <a:r>
              <a:rPr lang="en-US" sz="1050" dirty="0">
                <a:solidFill>
                  <a:schemeClr val="accent2"/>
                </a:solidFill>
                <a:latin typeface="Ubuntu" panose="020B0504030602030204" pitchFamily="34" charset="0"/>
              </a:rPr>
              <a:t>www.capgemini.com</a:t>
            </a:r>
          </a:p>
        </p:txBody>
      </p:sp>
      <p:pic>
        <p:nvPicPr>
          <p:cNvPr id="13" name="Image 12" descr="Une image contenant texte&#10;&#10;Description générée automatiquement">
            <a:extLst>
              <a:ext uri="{FF2B5EF4-FFF2-40B4-BE49-F238E27FC236}">
                <a16:creationId xmlns:a16="http://schemas.microsoft.com/office/drawing/2014/main" id="{A0C8CF1B-496A-4A5B-A698-8344534684E8}"/>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4669" y="622130"/>
            <a:ext cx="3024000" cy="1226177"/>
          </a:xfrm>
          <a:prstGeom prst="rect">
            <a:avLst/>
          </a:prstGeom>
        </p:spPr>
      </p:pic>
    </p:spTree>
    <p:extLst>
      <p:ext uri="{BB962C8B-B14F-4D97-AF65-F5344CB8AC3E}">
        <p14:creationId xmlns:p14="http://schemas.microsoft.com/office/powerpoint/2010/main" val="2280450640"/>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2_Final Slide 2">
    <p:bg>
      <p:bgPr>
        <a:solidFill>
          <a:srgbClr val="272936"/>
        </a:solidFill>
        <a:effectLst/>
      </p:bgPr>
    </p:bg>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0489A022-D524-4B27-A5EC-7E24500CC9BC}"/>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432214" y="1295400"/>
            <a:ext cx="9702386" cy="6043284"/>
          </a:xfrm>
          <a:prstGeom prst="rect">
            <a:avLst/>
          </a:prstGeom>
        </p:spPr>
      </p:pic>
      <p:sp>
        <p:nvSpPr>
          <p:cNvPr id="57" name="Rectangle 56"/>
          <p:cNvSpPr/>
          <p:nvPr/>
        </p:nvSpPr>
        <p:spPr>
          <a:xfrm>
            <a:off x="426720" y="5840235"/>
            <a:ext cx="3221008" cy="400110"/>
          </a:xfrm>
          <a:prstGeom prst="rect">
            <a:avLst/>
          </a:prstGeom>
        </p:spPr>
        <p:txBody>
          <a:bodyPr wrap="square" lIns="0" tIns="0" rIns="0" bIns="0" anchor="b" anchorCtr="0">
            <a:spAutoFit/>
          </a:bodyPr>
          <a:lstStyle/>
          <a:p>
            <a:pPr lvl="0">
              <a:spcAft>
                <a:spcPts val="600"/>
              </a:spcAft>
            </a:pPr>
            <a:r>
              <a:rPr lang="en-US" sz="700" noProof="0" dirty="0">
                <a:solidFill>
                  <a:schemeClr val="bg1"/>
                </a:solidFill>
                <a:latin typeface="Ubuntu" panose="020B0504030602030204" pitchFamily="34" charset="0"/>
                <a:cs typeface="Arial"/>
              </a:rPr>
              <a:t>This presentation contains information that may be privileged or confidential and is the property of the Capgemini Group.</a:t>
            </a:r>
          </a:p>
          <a:p>
            <a:pPr lvl="0">
              <a:spcAft>
                <a:spcPts val="600"/>
              </a:spcAft>
            </a:pPr>
            <a:r>
              <a:rPr lang="en-US" sz="700" noProof="0" dirty="0">
                <a:solidFill>
                  <a:schemeClr val="bg1"/>
                </a:solidFill>
                <a:latin typeface="Ubuntu" panose="020B0504030602030204" pitchFamily="34" charset="0"/>
                <a:cs typeface="Arial"/>
              </a:rPr>
              <a:t>Copyright © 2021 Capgemini. All rights reserved.</a:t>
            </a:r>
          </a:p>
        </p:txBody>
      </p:sp>
      <p:pic>
        <p:nvPicPr>
          <p:cNvPr id="17" name="Picture 2" descr="D:\My Work\Template\Icons\Social Media\LinkedIN.png">
            <a:hlinkClick r:id="rId7"/>
            <a:extLst>
              <a:ext uri="{FF2B5EF4-FFF2-40B4-BE49-F238E27FC236}">
                <a16:creationId xmlns:a16="http://schemas.microsoft.com/office/drawing/2014/main" id="{F6DF1D6E-8462-43E1-AFC5-8A5C855024F4}"/>
              </a:ext>
            </a:extLst>
          </p:cNvPr>
          <p:cNvPicPr>
            <a:picLocks noChangeAspect="1" noChangeArrowheads="1"/>
          </p:cNvPicPr>
          <p:nvPr/>
        </p:nvPicPr>
        <p:blipFill>
          <a:blip r:embed="rId8" cstate="print"/>
          <a:srcRect/>
          <a:stretch>
            <a:fillRect/>
          </a:stretch>
        </p:blipFill>
        <p:spPr bwMode="auto">
          <a:xfrm>
            <a:off x="810097" y="5328053"/>
            <a:ext cx="333195" cy="333195"/>
          </a:xfrm>
          <a:prstGeom prst="rect">
            <a:avLst/>
          </a:prstGeom>
          <a:noFill/>
        </p:spPr>
      </p:pic>
      <p:pic>
        <p:nvPicPr>
          <p:cNvPr id="19" name="Picture 4" descr="D:\My Work\Template\Icons\Social Media\SlideShare.png">
            <a:hlinkClick r:id="rId9"/>
            <a:extLst>
              <a:ext uri="{FF2B5EF4-FFF2-40B4-BE49-F238E27FC236}">
                <a16:creationId xmlns:a16="http://schemas.microsoft.com/office/drawing/2014/main" id="{DA74C6D2-FFE3-4CE8-B52D-0A33097AEEAF}"/>
              </a:ext>
            </a:extLst>
          </p:cNvPr>
          <p:cNvPicPr>
            <a:picLocks noChangeAspect="1" noChangeArrowheads="1"/>
          </p:cNvPicPr>
          <p:nvPr/>
        </p:nvPicPr>
        <p:blipFill>
          <a:blip r:embed="rId10" cstate="print"/>
          <a:srcRect/>
          <a:stretch>
            <a:fillRect/>
          </a:stretch>
        </p:blipFill>
        <p:spPr bwMode="auto">
          <a:xfrm>
            <a:off x="1193474" y="5328053"/>
            <a:ext cx="333195" cy="333195"/>
          </a:xfrm>
          <a:prstGeom prst="rect">
            <a:avLst/>
          </a:prstGeom>
          <a:noFill/>
        </p:spPr>
      </p:pic>
      <p:pic>
        <p:nvPicPr>
          <p:cNvPr id="20" name="Picture 5" descr="D:\My Work\Template\Icons\Social Media\Twitter.png">
            <a:hlinkClick r:id="rId11"/>
            <a:extLst>
              <a:ext uri="{FF2B5EF4-FFF2-40B4-BE49-F238E27FC236}">
                <a16:creationId xmlns:a16="http://schemas.microsoft.com/office/drawing/2014/main" id="{14E10122-92A2-4535-9737-8C1BE0EE0AEC}"/>
              </a:ext>
            </a:extLst>
          </p:cNvPr>
          <p:cNvPicPr>
            <a:picLocks noChangeAspect="1" noChangeArrowheads="1"/>
          </p:cNvPicPr>
          <p:nvPr/>
        </p:nvPicPr>
        <p:blipFill>
          <a:blip r:embed="rId12" cstate="print"/>
          <a:srcRect/>
          <a:stretch>
            <a:fillRect/>
          </a:stretch>
        </p:blipFill>
        <p:spPr bwMode="auto">
          <a:xfrm>
            <a:off x="1576851" y="5328053"/>
            <a:ext cx="333195" cy="333195"/>
          </a:xfrm>
          <a:prstGeom prst="rect">
            <a:avLst/>
          </a:prstGeom>
          <a:noFill/>
        </p:spPr>
      </p:pic>
      <p:pic>
        <p:nvPicPr>
          <p:cNvPr id="21" name="Picture 6" descr="D:\My Work\Template\Icons\Social Media\YouTube.png">
            <a:hlinkClick r:id="rId13"/>
            <a:extLst>
              <a:ext uri="{FF2B5EF4-FFF2-40B4-BE49-F238E27FC236}">
                <a16:creationId xmlns:a16="http://schemas.microsoft.com/office/drawing/2014/main" id="{BA6EF96A-02CA-41A1-9095-358FE7486671}"/>
              </a:ext>
            </a:extLst>
          </p:cNvPr>
          <p:cNvPicPr>
            <a:picLocks noChangeAspect="1" noChangeArrowheads="1"/>
          </p:cNvPicPr>
          <p:nvPr/>
        </p:nvPicPr>
        <p:blipFill>
          <a:blip r:embed="rId14" cstate="print"/>
          <a:srcRect/>
          <a:stretch>
            <a:fillRect/>
          </a:stretch>
        </p:blipFill>
        <p:spPr bwMode="auto">
          <a:xfrm>
            <a:off x="1960227" y="5328053"/>
            <a:ext cx="333195" cy="333195"/>
          </a:xfrm>
          <a:prstGeom prst="rect">
            <a:avLst/>
          </a:prstGeom>
          <a:noFill/>
        </p:spPr>
      </p:pic>
      <p:pic>
        <p:nvPicPr>
          <p:cNvPr id="22" name="Picture 7" descr="D:\My Work\Template\Icons\Social Media\Facebook.png">
            <a:hlinkClick r:id="rId15"/>
            <a:extLst>
              <a:ext uri="{FF2B5EF4-FFF2-40B4-BE49-F238E27FC236}">
                <a16:creationId xmlns:a16="http://schemas.microsoft.com/office/drawing/2014/main" id="{BCC76D32-C587-45AA-A26C-ED5B038C867B}"/>
              </a:ext>
            </a:extLst>
          </p:cNvPr>
          <p:cNvPicPr>
            <a:picLocks noChangeAspect="1" noChangeArrowheads="1"/>
          </p:cNvPicPr>
          <p:nvPr/>
        </p:nvPicPr>
        <p:blipFill>
          <a:blip r:embed="rId16" cstate="print"/>
          <a:srcRect/>
          <a:stretch>
            <a:fillRect/>
          </a:stretch>
        </p:blipFill>
        <p:spPr bwMode="auto">
          <a:xfrm>
            <a:off x="426720" y="5328053"/>
            <a:ext cx="333195" cy="333195"/>
          </a:xfrm>
          <a:prstGeom prst="rect">
            <a:avLst/>
          </a:prstGeom>
          <a:noFill/>
        </p:spPr>
      </p:pic>
      <p:sp>
        <p:nvSpPr>
          <p:cNvPr id="36" name="Rectangle 35"/>
          <p:cNvSpPr/>
          <p:nvPr/>
        </p:nvSpPr>
        <p:spPr>
          <a:xfrm>
            <a:off x="426523" y="1447577"/>
            <a:ext cx="4962957" cy="13074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lvl="0" algn="just"/>
            <a:r>
              <a:rPr lang="en-GB" sz="900" dirty="0">
                <a:solidFill>
                  <a:schemeClr val="bg1"/>
                </a:solidFill>
                <a:effectLst/>
                <a:latin typeface="Ubuntu" panose="020B0504030602030204" pitchFamily="34" charset="0"/>
              </a:rPr>
              <a:t>Capgemini is a global leader in partnering with companies to transform and manage their business by harnessing the power of technology. The Group is guided everyday by its purpose of unleashing human energy through technology for an inclusive and sustainable future. It is a responsible and diverse organization of 270,000 team members in nearly 50 countries. With its strong 50 year heritage and deep industry expertise, Capgemini is trusted by its clients to address the entire breadth of their business needs, from strategy and design to operations, fuelled by the fast evolving and innovative world of cloud, data, AI, connectivity, software, digital engineering and platforms. The Group reported in 2020 global revenues of €16 billion.</a:t>
            </a:r>
            <a:endParaRPr lang="en-US" sz="900" dirty="0">
              <a:solidFill>
                <a:schemeClr val="bg1"/>
              </a:solidFill>
              <a:effectLst/>
              <a:latin typeface="Ubuntu" panose="020B0504030602030204" pitchFamily="34" charset="0"/>
            </a:endParaRPr>
          </a:p>
        </p:txBody>
      </p:sp>
      <p:sp>
        <p:nvSpPr>
          <p:cNvPr id="48" name="Rectangle 47"/>
          <p:cNvSpPr/>
          <p:nvPr/>
        </p:nvSpPr>
        <p:spPr>
          <a:xfrm>
            <a:off x="426523" y="1074000"/>
            <a:ext cx="2219960" cy="229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bg1"/>
                </a:solidFill>
                <a:latin typeface="Ubuntu" panose="020B0504030602030204" pitchFamily="34" charset="0"/>
              </a:rPr>
              <a:t>About Capgemini</a:t>
            </a:r>
          </a:p>
        </p:txBody>
      </p:sp>
      <p:sp>
        <p:nvSpPr>
          <p:cNvPr id="60" name="Rectangle 59"/>
          <p:cNvSpPr/>
          <p:nvPr>
            <p:custDataLst>
              <p:tags r:id="rId1"/>
            </p:custDataLst>
          </p:nvPr>
        </p:nvSpPr>
        <p:spPr>
          <a:xfrm>
            <a:off x="6324599" y="1111153"/>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sp>
        <p:nvSpPr>
          <p:cNvPr id="61" name="Rectangle 60"/>
          <p:cNvSpPr/>
          <p:nvPr>
            <p:custDataLst>
              <p:tags r:id="rId2"/>
            </p:custDataLst>
          </p:nvPr>
        </p:nvSpPr>
        <p:spPr>
          <a:xfrm>
            <a:off x="9499996" y="1111153"/>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sp>
        <p:nvSpPr>
          <p:cNvPr id="62" name="Rectangle 61"/>
          <p:cNvSpPr/>
          <p:nvPr>
            <p:custDataLst>
              <p:tags r:id="rId3"/>
            </p:custDataLst>
          </p:nvPr>
        </p:nvSpPr>
        <p:spPr>
          <a:xfrm>
            <a:off x="6324599" y="2397949"/>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sp>
        <p:nvSpPr>
          <p:cNvPr id="63" name="Rectangle 62"/>
          <p:cNvSpPr/>
          <p:nvPr>
            <p:custDataLst>
              <p:tags r:id="rId4"/>
            </p:custDataLst>
          </p:nvPr>
        </p:nvSpPr>
        <p:spPr>
          <a:xfrm>
            <a:off x="9499996" y="2397949"/>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cxnSp>
        <p:nvCxnSpPr>
          <p:cNvPr id="64" name="Straight Connector 63"/>
          <p:cNvCxnSpPr/>
          <p:nvPr/>
        </p:nvCxnSpPr>
        <p:spPr>
          <a:xfrm flipV="1">
            <a:off x="6096000" y="1113931"/>
            <a:ext cx="0" cy="2276757"/>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E560A55-CF18-4C11-8B57-BBD5A6CD7E74}"/>
              </a:ext>
            </a:extLst>
          </p:cNvPr>
          <p:cNvSpPr/>
          <p:nvPr/>
        </p:nvSpPr>
        <p:spPr>
          <a:xfrm>
            <a:off x="426523" y="2805111"/>
            <a:ext cx="4345176"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marL="0" marR="0" lvl="0" indent="0" algn="l" defTabSz="914400" rtl="0" eaLnBrk="1" fontAlgn="auto" latinLnBrk="0" hangingPunct="1">
              <a:lnSpc>
                <a:spcPts val="1200"/>
              </a:lnSpc>
              <a:spcBef>
                <a:spcPts val="0"/>
              </a:spcBef>
              <a:spcAft>
                <a:spcPts val="0"/>
              </a:spcAft>
              <a:buClrTx/>
              <a:buSzTx/>
              <a:buFontTx/>
              <a:buNone/>
              <a:tabLst/>
              <a:defRPr/>
            </a:pPr>
            <a:r>
              <a:rPr lang="en-GB" sz="900" dirty="0">
                <a:solidFill>
                  <a:schemeClr val="bg1"/>
                </a:solidFill>
                <a:effectLst/>
                <a:latin typeface="Ubuntu" panose="020B0504030602030204" pitchFamily="34" charset="0"/>
              </a:rPr>
              <a:t>Get the Future You Want </a:t>
            </a:r>
            <a:r>
              <a:rPr lang="en-US" sz="900" dirty="0">
                <a:solidFill>
                  <a:schemeClr val="bg1"/>
                </a:solidFill>
                <a:effectLst/>
                <a:latin typeface="Ubuntu" panose="020B0504030602030204" pitchFamily="34" charset="0"/>
              </a:rPr>
              <a:t>|</a:t>
            </a:r>
            <a:r>
              <a:rPr lang="en-GB" sz="900" dirty="0">
                <a:solidFill>
                  <a:schemeClr val="bg1"/>
                </a:solidFill>
                <a:effectLst/>
                <a:latin typeface="Ubuntu" panose="020B0504030602030204" pitchFamily="34" charset="0"/>
              </a:rPr>
              <a:t> </a:t>
            </a:r>
            <a:r>
              <a:rPr lang="en-US" sz="1050" dirty="0">
                <a:solidFill>
                  <a:schemeClr val="accent2"/>
                </a:solidFill>
                <a:latin typeface="Ubuntu" panose="020B0504030602030204" pitchFamily="34" charset="0"/>
              </a:rPr>
              <a:t>www.capgemini.com</a:t>
            </a:r>
          </a:p>
        </p:txBody>
      </p:sp>
      <p:pic>
        <p:nvPicPr>
          <p:cNvPr id="24" name="Image 23" descr="Une image contenant texte&#10;&#10;Description générée automatiquement">
            <a:extLst>
              <a:ext uri="{FF2B5EF4-FFF2-40B4-BE49-F238E27FC236}">
                <a16:creationId xmlns:a16="http://schemas.microsoft.com/office/drawing/2014/main" id="{67291309-8FC0-47AE-9F48-E59E45B7FC66}"/>
              </a:ext>
            </a:extLst>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8765367" y="5376781"/>
            <a:ext cx="3024000" cy="1226177"/>
          </a:xfrm>
          <a:prstGeom prst="rect">
            <a:avLst/>
          </a:prstGeom>
        </p:spPr>
      </p:pic>
    </p:spTree>
    <p:extLst>
      <p:ext uri="{BB962C8B-B14F-4D97-AF65-F5344CB8AC3E}">
        <p14:creationId xmlns:p14="http://schemas.microsoft.com/office/powerpoint/2010/main" val="6522078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1_Final Slide 1">
    <p:bg>
      <p:bgPr>
        <a:solidFill>
          <a:srgbClr val="272936"/>
        </a:solidFill>
        <a:effectLst/>
      </p:bgPr>
    </p:bg>
    <p:spTree>
      <p:nvGrpSpPr>
        <p:cNvPr id="1" name=""/>
        <p:cNvGrpSpPr/>
        <p:nvPr/>
      </p:nvGrpSpPr>
      <p:grpSpPr>
        <a:xfrm>
          <a:off x="0" y="0"/>
          <a:ext cx="0" cy="0"/>
          <a:chOff x="0" y="0"/>
          <a:chExt cx="0" cy="0"/>
        </a:xfrm>
      </p:grpSpPr>
      <p:pic>
        <p:nvPicPr>
          <p:cNvPr id="3" name="Image 2" descr="Une image contenant texte&#10;&#10;Description générée automatiquement">
            <a:extLst>
              <a:ext uri="{FF2B5EF4-FFF2-40B4-BE49-F238E27FC236}">
                <a16:creationId xmlns:a16="http://schemas.microsoft.com/office/drawing/2014/main" id="{4DF6B7E3-9385-486A-9E72-0D561900C7F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4669" y="622130"/>
            <a:ext cx="3024000" cy="1226177"/>
          </a:xfrm>
          <a:prstGeom prst="rect">
            <a:avLst/>
          </a:prstGeom>
        </p:spPr>
      </p:pic>
    </p:spTree>
    <p:extLst>
      <p:ext uri="{BB962C8B-B14F-4D97-AF65-F5344CB8AC3E}">
        <p14:creationId xmlns:p14="http://schemas.microsoft.com/office/powerpoint/2010/main" val="790077819"/>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solidFill>
          <a:schemeClr val="accent4"/>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F0D51B9-A61A-4FDC-9E0F-E2A63E0E942C}"/>
              </a:ext>
            </a:extLst>
          </p:cNvPr>
          <p:cNvSpPr>
            <a:spLocks noGrp="1"/>
          </p:cNvSpPr>
          <p:nvPr>
            <p:ph type="pic" sz="quarter" idx="10" hasCustomPrompt="1"/>
          </p:nvPr>
        </p:nvSpPr>
        <p:spPr>
          <a:xfrm>
            <a:off x="5303838" y="0"/>
            <a:ext cx="6888162" cy="6858000"/>
          </a:xfrm>
          <a:solidFill>
            <a:schemeClr val="bg2">
              <a:lumMod val="90000"/>
            </a:schemeClr>
          </a:solidFill>
        </p:spPr>
        <p:txBody>
          <a:bodyPr/>
          <a:lstStyle>
            <a:lvl1pPr>
              <a:defRPr>
                <a:solidFill>
                  <a:schemeClr val="tx1">
                    <a:lumMod val="50000"/>
                    <a:lumOff val="50000"/>
                  </a:schemeClr>
                </a:solidFill>
              </a:defRPr>
            </a:lvl1pPr>
          </a:lstStyle>
          <a:p>
            <a:r>
              <a:rPr lang="de-DE" dirty="0"/>
              <a:t>Insert Picture and send </a:t>
            </a:r>
            <a:r>
              <a:rPr lang="de-DE" dirty="0" err="1"/>
              <a:t>to</a:t>
            </a:r>
            <a:r>
              <a:rPr lang="de-DE" dirty="0"/>
              <a:t> back</a:t>
            </a:r>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561383"/>
            <a:ext cx="11386134" cy="307777"/>
          </a:xfrm>
        </p:spPr>
        <p:txBody>
          <a:bodyPr wrap="square" lIns="36000" tIns="0" rIns="3600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293129"/>
            <a:ext cx="11386134" cy="2215991"/>
          </a:xfrm>
        </p:spPr>
        <p:txBody>
          <a:bodyPr wrap="square" lIns="36000" rIns="36000" bIns="0" anchor="b" anchorCtr="0">
            <a:spAutoFit/>
          </a:bodyPr>
          <a:lstStyle>
            <a:lvl1pPr algn="l">
              <a:lnSpc>
                <a:spcPct val="90000"/>
              </a:lnSpc>
              <a:defRPr sz="8000" b="1" baseline="0">
                <a:solidFill>
                  <a:schemeClr val="bg1"/>
                </a:solidFill>
                <a:latin typeface="Ubuntu" panose="020B0504030602030204" pitchFamily="34" charset="0"/>
              </a:defRPr>
            </a:lvl1pPr>
          </a:lstStyle>
          <a:p>
            <a:r>
              <a:rPr lang="en-US"/>
              <a:t>Click to edit Master title style</a:t>
            </a:r>
            <a:endParaRPr lang="en-GB" dirty="0"/>
          </a:p>
        </p:txBody>
      </p:sp>
      <p:pic>
        <p:nvPicPr>
          <p:cNvPr id="7" name="Image 6" descr="Une image contenant texte&#10;&#10;Description générée automatiquement">
            <a:extLst>
              <a:ext uri="{FF2B5EF4-FFF2-40B4-BE49-F238E27FC236}">
                <a16:creationId xmlns:a16="http://schemas.microsoft.com/office/drawing/2014/main" id="{873884F3-4760-488E-A25C-0D285C88AE3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408" y="260648"/>
            <a:ext cx="3024000" cy="1226177"/>
          </a:xfrm>
          <a:prstGeom prst="rect">
            <a:avLst/>
          </a:prstGeom>
        </p:spPr>
      </p:pic>
    </p:spTree>
    <p:extLst>
      <p:ext uri="{BB962C8B-B14F-4D97-AF65-F5344CB8AC3E}">
        <p14:creationId xmlns:p14="http://schemas.microsoft.com/office/powerpoint/2010/main" val="1990185582"/>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ection A – Narrow">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FFE52CB-A5C1-42B8-B226-A7E99CA7F920}"/>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bwMode="ltGray">
          <a:xfrm>
            <a:off x="0" y="944"/>
            <a:ext cx="12192000" cy="6860032"/>
          </a:xfrm>
          <a:prstGeom prst="rect">
            <a:avLst/>
          </a:prstGeom>
        </p:spPr>
      </p:pic>
      <p:sp>
        <p:nvSpPr>
          <p:cNvPr id="20" name="Rectangle 19">
            <a:extLst>
              <a:ext uri="{FF2B5EF4-FFF2-40B4-BE49-F238E27FC236}">
                <a16:creationId xmlns:a16="http://schemas.microsoft.com/office/drawing/2014/main" id="{C883B4EA-D053-4E5C-84C3-EE72BC24E22C}"/>
              </a:ext>
            </a:extLst>
          </p:cNvPr>
          <p:cNvSpPr/>
          <p:nvPr userDrawn="1"/>
        </p:nvSpPr>
        <p:spPr bwMode="white">
          <a:xfrm>
            <a:off x="2679031" y="-1"/>
            <a:ext cx="4562277" cy="6858001"/>
          </a:xfrm>
          <a:prstGeom prst="rect">
            <a:avLst/>
          </a:prstGeom>
          <a:solidFill>
            <a:srgbClr val="2729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solidFill>
                <a:schemeClr val="tx1"/>
              </a:solidFill>
              <a:latin typeface="+mj-lt"/>
            </a:endParaRPr>
          </a:p>
        </p:txBody>
      </p:sp>
      <p:sp>
        <p:nvSpPr>
          <p:cNvPr id="14" name="Title 1">
            <a:extLst>
              <a:ext uri="{FF2B5EF4-FFF2-40B4-BE49-F238E27FC236}">
                <a16:creationId xmlns:a16="http://schemas.microsoft.com/office/drawing/2014/main" id="{50A620EA-D7F6-457A-9F84-F5DC18B217C6}"/>
              </a:ext>
            </a:extLst>
          </p:cNvPr>
          <p:cNvSpPr>
            <a:spLocks noGrp="1"/>
          </p:cNvSpPr>
          <p:nvPr>
            <p:ph type="ctrTitle" hasCustomPrompt="1"/>
          </p:nvPr>
        </p:nvSpPr>
        <p:spPr bwMode="invGray">
          <a:xfrm>
            <a:off x="3125940" y="3287890"/>
            <a:ext cx="3641582" cy="11761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noAutofit/>
          </a:bodyPr>
          <a:lstStyle>
            <a:lvl1pPr algn="ctr">
              <a:lnSpc>
                <a:spcPct val="100000"/>
              </a:lnSpc>
              <a:defRPr lang="en-US" sz="2500" b="0" cap="all" baseline="0" dirty="0">
                <a:solidFill>
                  <a:schemeClr val="bg1"/>
                </a:solidFill>
                <a:latin typeface="Ubuntu" panose="020B0504030602030204" pitchFamily="34" charset="0"/>
              </a:defRPr>
            </a:lvl1pPr>
          </a:lstStyle>
          <a:p>
            <a:pPr marL="0" lvl="0"/>
            <a:r>
              <a:rPr lang="en-US" dirty="0"/>
              <a:t>SECTION TITLE ALL CAPS, LOREM IPSUM DOLOR AMET.</a:t>
            </a:r>
          </a:p>
        </p:txBody>
      </p:sp>
      <p:pic>
        <p:nvPicPr>
          <p:cNvPr id="6" name="Picture 5">
            <a:extLst>
              <a:ext uri="{FF2B5EF4-FFF2-40B4-BE49-F238E27FC236}">
                <a16:creationId xmlns:a16="http://schemas.microsoft.com/office/drawing/2014/main" id="{4AC2D978-8882-4AFA-86B2-EF5BC2A8530A}"/>
              </a:ext>
            </a:extLst>
          </p:cNvPr>
          <p:cNvPicPr>
            <a:picLocks noChangeAspect="1"/>
          </p:cNvPicPr>
          <p:nvPr userDrawn="1"/>
        </p:nvPicPr>
        <p:blipFill>
          <a:blip r:embed="rId3"/>
          <a:stretch>
            <a:fillRect/>
          </a:stretch>
        </p:blipFill>
        <p:spPr>
          <a:xfrm>
            <a:off x="3689968" y="-3920"/>
            <a:ext cx="573846" cy="2946314"/>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44EDB8CD-D570-4B36-A15F-DD1E361EF259}"/>
              </a:ext>
            </a:extLst>
          </p:cNvPr>
          <p:cNvPicPr>
            <a:picLocks noChangeAspect="1"/>
          </p:cNvPicPr>
          <p:nvPr userDrawn="1"/>
        </p:nvPicPr>
        <p:blipFill>
          <a:blip r:embed="rId4"/>
          <a:stretch>
            <a:fillRect/>
          </a:stretch>
        </p:blipFill>
        <p:spPr>
          <a:xfrm>
            <a:off x="4263814" y="1139617"/>
            <a:ext cx="1550027" cy="1808365"/>
          </a:xfrm>
          <a:prstGeom prst="rect">
            <a:avLst/>
          </a:prstGeom>
        </p:spPr>
      </p:pic>
      <p:pic>
        <p:nvPicPr>
          <p:cNvPr id="9" name="Picture 8" descr="A picture containing venn diagram&#10;&#10;Description automatically generated">
            <a:extLst>
              <a:ext uri="{FF2B5EF4-FFF2-40B4-BE49-F238E27FC236}">
                <a16:creationId xmlns:a16="http://schemas.microsoft.com/office/drawing/2014/main" id="{46D3A33D-B870-46A7-9EA1-51B5C4F42F61}"/>
              </a:ext>
            </a:extLst>
          </p:cNvPr>
          <p:cNvPicPr>
            <a:picLocks noChangeAspect="1"/>
          </p:cNvPicPr>
          <p:nvPr userDrawn="1"/>
        </p:nvPicPr>
        <p:blipFill>
          <a:blip r:embed="rId5"/>
          <a:stretch>
            <a:fillRect/>
          </a:stretch>
        </p:blipFill>
        <p:spPr>
          <a:xfrm>
            <a:off x="5814582" y="1137677"/>
            <a:ext cx="2555267" cy="6008579"/>
          </a:xfrm>
          <a:prstGeom prst="rect">
            <a:avLst/>
          </a:prstGeom>
        </p:spPr>
      </p:pic>
      <p:sp>
        <p:nvSpPr>
          <p:cNvPr id="3" name="Text Placeholder 2">
            <a:extLst>
              <a:ext uri="{FF2B5EF4-FFF2-40B4-BE49-F238E27FC236}">
                <a16:creationId xmlns:a16="http://schemas.microsoft.com/office/drawing/2014/main" id="{D19AEC72-27C4-4556-93EC-C7570CE2148B}"/>
              </a:ext>
            </a:extLst>
          </p:cNvPr>
          <p:cNvSpPr>
            <a:spLocks noGrp="1"/>
          </p:cNvSpPr>
          <p:nvPr>
            <p:ph type="body" sz="quarter" idx="10" hasCustomPrompt="1"/>
          </p:nvPr>
        </p:nvSpPr>
        <p:spPr>
          <a:xfrm>
            <a:off x="3125788" y="1600264"/>
            <a:ext cx="3641725" cy="1336675"/>
          </a:xfrm>
          <a:prstGeom prst="rect">
            <a:avLst/>
          </a:prstGeom>
        </p:spPr>
        <p:txBody>
          <a:bodyPr/>
          <a:lstStyle>
            <a:lvl1pPr marL="0" indent="0" algn="ctr">
              <a:buNone/>
              <a:defRPr sz="9600">
                <a:solidFill>
                  <a:srgbClr val="00B9E8"/>
                </a:solidFill>
                <a:latin typeface="Ubuntu" panose="020B0504030602030204" pitchFamily="34" charset="0"/>
              </a:defRPr>
            </a:lvl1pPr>
          </a:lstStyle>
          <a:p>
            <a:pPr lvl="0"/>
            <a:r>
              <a:rPr lang="en-US" dirty="0"/>
              <a:t>1</a:t>
            </a:r>
            <a:endParaRPr lang="en-GB" dirty="0"/>
          </a:p>
        </p:txBody>
      </p:sp>
      <p:grpSp>
        <p:nvGrpSpPr>
          <p:cNvPr id="13" name="Group 37">
            <a:extLst>
              <a:ext uri="{FF2B5EF4-FFF2-40B4-BE49-F238E27FC236}">
                <a16:creationId xmlns:a16="http://schemas.microsoft.com/office/drawing/2014/main" id="{66DB8712-4F4E-4114-B3E8-851145F3E59A}"/>
              </a:ext>
            </a:extLst>
          </p:cNvPr>
          <p:cNvGrpSpPr/>
          <p:nvPr userDrawn="1"/>
        </p:nvGrpSpPr>
        <p:grpSpPr>
          <a:xfrm>
            <a:off x="11559747" y="210928"/>
            <a:ext cx="413177" cy="382296"/>
            <a:chOff x="5481638" y="2859088"/>
            <a:chExt cx="1231900" cy="1139825"/>
          </a:xfrm>
          <a:solidFill>
            <a:schemeClr val="bg1"/>
          </a:solidFill>
        </p:grpSpPr>
        <p:sp>
          <p:nvSpPr>
            <p:cNvPr id="15" name="Freeform 320">
              <a:extLst>
                <a:ext uri="{FF2B5EF4-FFF2-40B4-BE49-F238E27FC236}">
                  <a16:creationId xmlns:a16="http://schemas.microsoft.com/office/drawing/2014/main" id="{46271D6B-FF3D-4B16-807C-A775621A0ED5}"/>
                </a:ext>
              </a:extLst>
            </p:cNvPr>
            <p:cNvSpPr>
              <a:spLocks/>
            </p:cNvSpPr>
            <p:nvPr userDrawn="1"/>
          </p:nvSpPr>
          <p:spPr bwMode="auto">
            <a:xfrm>
              <a:off x="5481638" y="2859088"/>
              <a:ext cx="1203325" cy="1041400"/>
            </a:xfrm>
            <a:custGeom>
              <a:avLst/>
              <a:gdLst>
                <a:gd name="T0" fmla="*/ 229 w 281"/>
                <a:gd name="T1" fmla="*/ 105 h 243"/>
                <a:gd name="T2" fmla="*/ 186 w 281"/>
                <a:gd name="T3" fmla="*/ 141 h 243"/>
                <a:gd name="T4" fmla="*/ 154 w 281"/>
                <a:gd name="T5" fmla="*/ 194 h 243"/>
                <a:gd name="T6" fmla="*/ 112 w 281"/>
                <a:gd name="T7" fmla="*/ 233 h 243"/>
                <a:gd name="T8" fmla="*/ 53 w 281"/>
                <a:gd name="T9" fmla="*/ 236 h 243"/>
                <a:gd name="T10" fmla="*/ 0 w 281"/>
                <a:gd name="T11" fmla="*/ 159 h 243"/>
                <a:gd name="T12" fmla="*/ 153 w 281"/>
                <a:gd name="T13" fmla="*/ 0 h 243"/>
                <a:gd name="T14" fmla="*/ 153 w 281"/>
                <a:gd name="T15" fmla="*/ 0 h 243"/>
                <a:gd name="T16" fmla="*/ 160 w 281"/>
                <a:gd name="T17" fmla="*/ 3 h 243"/>
                <a:gd name="T18" fmla="*/ 237 w 281"/>
                <a:gd name="T19" fmla="*/ 51 h 243"/>
                <a:gd name="T20" fmla="*/ 281 w 281"/>
                <a:gd name="T21" fmla="*/ 118 h 243"/>
                <a:gd name="T22" fmla="*/ 229 w 281"/>
                <a:gd name="T23" fmla="*/ 105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1" h="243">
                  <a:moveTo>
                    <a:pt x="229" y="105"/>
                  </a:moveTo>
                  <a:cubicBezTo>
                    <a:pt x="210" y="109"/>
                    <a:pt x="196" y="125"/>
                    <a:pt x="186" y="141"/>
                  </a:cubicBezTo>
                  <a:cubicBezTo>
                    <a:pt x="175" y="159"/>
                    <a:pt x="166" y="177"/>
                    <a:pt x="154" y="194"/>
                  </a:cubicBezTo>
                  <a:cubicBezTo>
                    <a:pt x="143" y="211"/>
                    <a:pt x="130" y="225"/>
                    <a:pt x="112" y="233"/>
                  </a:cubicBezTo>
                  <a:cubicBezTo>
                    <a:pt x="93" y="242"/>
                    <a:pt x="72" y="243"/>
                    <a:pt x="53" y="236"/>
                  </a:cubicBezTo>
                  <a:cubicBezTo>
                    <a:pt x="21" y="224"/>
                    <a:pt x="0" y="192"/>
                    <a:pt x="0" y="159"/>
                  </a:cubicBezTo>
                  <a:cubicBezTo>
                    <a:pt x="0" y="72"/>
                    <a:pt x="119" y="42"/>
                    <a:pt x="153" y="0"/>
                  </a:cubicBezTo>
                  <a:cubicBezTo>
                    <a:pt x="153" y="0"/>
                    <a:pt x="153" y="0"/>
                    <a:pt x="153" y="0"/>
                  </a:cubicBezTo>
                  <a:cubicBezTo>
                    <a:pt x="155" y="1"/>
                    <a:pt x="158" y="2"/>
                    <a:pt x="160" y="3"/>
                  </a:cubicBezTo>
                  <a:cubicBezTo>
                    <a:pt x="188" y="15"/>
                    <a:pt x="214" y="30"/>
                    <a:pt x="237" y="51"/>
                  </a:cubicBezTo>
                  <a:cubicBezTo>
                    <a:pt x="258" y="70"/>
                    <a:pt x="273" y="92"/>
                    <a:pt x="281" y="118"/>
                  </a:cubicBezTo>
                  <a:cubicBezTo>
                    <a:pt x="268" y="105"/>
                    <a:pt x="247" y="100"/>
                    <a:pt x="229" y="105"/>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321">
              <a:extLst>
                <a:ext uri="{FF2B5EF4-FFF2-40B4-BE49-F238E27FC236}">
                  <a16:creationId xmlns:a16="http://schemas.microsoft.com/office/drawing/2014/main" id="{19B223FC-79E0-4FBE-B983-062163C65EED}"/>
                </a:ext>
              </a:extLst>
            </p:cNvPr>
            <p:cNvSpPr>
              <a:spLocks/>
            </p:cNvSpPr>
            <p:nvPr userDrawn="1"/>
          </p:nvSpPr>
          <p:spPr bwMode="auto">
            <a:xfrm>
              <a:off x="5910263" y="3343275"/>
              <a:ext cx="803275" cy="655638"/>
            </a:xfrm>
            <a:custGeom>
              <a:avLst/>
              <a:gdLst>
                <a:gd name="T0" fmla="*/ 183 w 188"/>
                <a:gd name="T1" fmla="*/ 61 h 153"/>
                <a:gd name="T2" fmla="*/ 140 w 188"/>
                <a:gd name="T3" fmla="*/ 103 h 153"/>
                <a:gd name="T4" fmla="*/ 79 w 188"/>
                <a:gd name="T5" fmla="*/ 84 h 153"/>
                <a:gd name="T6" fmla="*/ 123 w 188"/>
                <a:gd name="T7" fmla="*/ 124 h 153"/>
                <a:gd name="T8" fmla="*/ 65 w 188"/>
                <a:gd name="T9" fmla="*/ 149 h 153"/>
                <a:gd name="T10" fmla="*/ 31 w 188"/>
                <a:gd name="T11" fmla="*/ 152 h 153"/>
                <a:gd name="T12" fmla="*/ 0 w 188"/>
                <a:gd name="T13" fmla="*/ 144 h 153"/>
                <a:gd name="T14" fmla="*/ 48 w 188"/>
                <a:gd name="T15" fmla="*/ 114 h 153"/>
                <a:gd name="T16" fmla="*/ 77 w 188"/>
                <a:gd name="T17" fmla="*/ 72 h 153"/>
                <a:gd name="T18" fmla="*/ 103 w 188"/>
                <a:gd name="T19" fmla="*/ 25 h 153"/>
                <a:gd name="T20" fmla="*/ 140 w 188"/>
                <a:gd name="T21" fmla="*/ 1 h 153"/>
                <a:gd name="T22" fmla="*/ 182 w 188"/>
                <a:gd name="T23" fmla="*/ 22 h 153"/>
                <a:gd name="T24" fmla="*/ 183 w 188"/>
                <a:gd name="T25" fmla="*/ 6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8" h="153">
                  <a:moveTo>
                    <a:pt x="183" y="61"/>
                  </a:moveTo>
                  <a:cubicBezTo>
                    <a:pt x="177" y="81"/>
                    <a:pt x="160" y="97"/>
                    <a:pt x="140" y="103"/>
                  </a:cubicBezTo>
                  <a:cubicBezTo>
                    <a:pt x="117" y="109"/>
                    <a:pt x="94" y="102"/>
                    <a:pt x="79" y="84"/>
                  </a:cubicBezTo>
                  <a:cubicBezTo>
                    <a:pt x="80" y="108"/>
                    <a:pt x="99" y="124"/>
                    <a:pt x="123" y="124"/>
                  </a:cubicBezTo>
                  <a:cubicBezTo>
                    <a:pt x="108" y="139"/>
                    <a:pt x="86" y="146"/>
                    <a:pt x="65" y="149"/>
                  </a:cubicBezTo>
                  <a:cubicBezTo>
                    <a:pt x="54" y="151"/>
                    <a:pt x="42" y="153"/>
                    <a:pt x="31" y="152"/>
                  </a:cubicBezTo>
                  <a:cubicBezTo>
                    <a:pt x="21" y="152"/>
                    <a:pt x="9" y="150"/>
                    <a:pt x="0" y="144"/>
                  </a:cubicBezTo>
                  <a:cubicBezTo>
                    <a:pt x="19" y="139"/>
                    <a:pt x="35" y="128"/>
                    <a:pt x="48" y="114"/>
                  </a:cubicBezTo>
                  <a:cubicBezTo>
                    <a:pt x="60" y="101"/>
                    <a:pt x="69" y="87"/>
                    <a:pt x="77" y="72"/>
                  </a:cubicBezTo>
                  <a:cubicBezTo>
                    <a:pt x="85" y="56"/>
                    <a:pt x="92" y="39"/>
                    <a:pt x="103" y="25"/>
                  </a:cubicBezTo>
                  <a:cubicBezTo>
                    <a:pt x="112" y="12"/>
                    <a:pt x="124" y="2"/>
                    <a:pt x="140" y="1"/>
                  </a:cubicBezTo>
                  <a:cubicBezTo>
                    <a:pt x="157" y="0"/>
                    <a:pt x="174" y="7"/>
                    <a:pt x="182" y="22"/>
                  </a:cubicBezTo>
                  <a:cubicBezTo>
                    <a:pt x="188" y="35"/>
                    <a:pt x="187" y="48"/>
                    <a:pt x="183" y="61"/>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916820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150"/>
                                        <p:tgtEl>
                                          <p:spTgt spid="7"/>
                                        </p:tgtEl>
                                      </p:cBhvr>
                                    </p:animEffect>
                                  </p:childTnLst>
                                </p:cTn>
                              </p:par>
                              <p:par>
                                <p:cTn id="8" presetID="6" presetClass="emph" presetSubtype="0" fill="hold" nodeType="withEffect">
                                  <p:stCondLst>
                                    <p:cond delay="0"/>
                                  </p:stCondLst>
                                  <p:childTnLst>
                                    <p:animScale>
                                      <p:cBhvr>
                                        <p:cTn id="9" dur="150" fill="hold"/>
                                        <p:tgtEl>
                                          <p:spTgt spid="7"/>
                                        </p:tgtEl>
                                      </p:cBhvr>
                                      <p:by x="110000" y="110000"/>
                                    </p:animScale>
                                  </p:childTnLst>
                                </p:cTn>
                              </p:par>
                              <p:par>
                                <p:cTn id="10" presetID="6" presetClass="emph" presetSubtype="0" decel="100000" fill="hold" nodeType="withEffect">
                                  <p:stCondLst>
                                    <p:cond delay="200"/>
                                  </p:stCondLst>
                                  <p:childTnLst>
                                    <p:animScale>
                                      <p:cBhvr>
                                        <p:cTn id="11" dur="3450" fill="hold"/>
                                        <p:tgtEl>
                                          <p:spTgt spid="7"/>
                                        </p:tgtEl>
                                      </p:cBhvr>
                                      <p:by x="90990" y="90990"/>
                                    </p:animScale>
                                  </p:childTnLst>
                                </p:cTn>
                              </p:par>
                              <p:par>
                                <p:cTn id="12" presetID="10" presetClass="entr" presetSubtype="0" fill="hold" grpId="0" nodeType="withEffect">
                                  <p:stCondLst>
                                    <p:cond delay="130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par>
                                <p:cTn id="15" presetID="10" presetClass="entr" presetSubtype="0" fill="hold" grpId="0" nodeType="withEffect">
                                  <p:stCondLst>
                                    <p:cond delay="1750"/>
                                  </p:stCondLst>
                                  <p:iterate type="wd">
                                    <p:tmPct val="16667"/>
                                  </p:iterate>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64" presetClass="path" presetSubtype="0" decel="100000" fill="hold" grpId="1" nodeType="withEffect">
                                  <p:stCondLst>
                                    <p:cond delay="1750"/>
                                  </p:stCondLst>
                                  <p:iterate type="wd">
                                    <p:tmPct val="16667"/>
                                  </p:iterate>
                                  <p:childTnLst>
                                    <p:animMotion origin="layout" path="M 8.33333E-7 0.02615 L 8.33333E-7 3.7037E-6 " pathEditMode="relative" rAng="0" ptsTypes="AA">
                                      <p:cBhvr>
                                        <p:cTn id="19" dur="500" fill="hold"/>
                                        <p:tgtEl>
                                          <p:spTgt spid="14"/>
                                        </p:tgtEl>
                                        <p:attrNameLst>
                                          <p:attrName>ppt_x</p:attrName>
                                          <p:attrName>ppt_y</p:attrName>
                                        </p:attrNameLst>
                                      </p:cBhvr>
                                      <p:rCtr x="0" y="-1319"/>
                                    </p:animMotion>
                                  </p:childTnLst>
                                </p:cTn>
                              </p:par>
                              <p:par>
                                <p:cTn id="20" presetID="10" presetClass="entr" presetSubtype="0" fill="hold" grpId="1" nodeType="withEffect">
                                  <p:stCondLst>
                                    <p:cond delay="125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63" presetClass="path" presetSubtype="0" decel="100000" fill="hold" grpId="0" nodeType="withEffect">
                                  <p:stCondLst>
                                    <p:cond delay="1250"/>
                                  </p:stCondLst>
                                  <p:childTnLst>
                                    <p:animMotion origin="layout" path="M -0.05937 0 L -8.33333E-7 0 " pathEditMode="relative" rAng="0" ptsTypes="AA">
                                      <p:cBhvr>
                                        <p:cTn id="24" dur="1100" fill="hold"/>
                                        <p:tgtEl>
                                          <p:spTgt spid="20"/>
                                        </p:tgtEl>
                                        <p:attrNameLst>
                                          <p:attrName>ppt_x</p:attrName>
                                          <p:attrName>ppt_y</p:attrName>
                                        </p:attrNameLst>
                                      </p:cBhvr>
                                      <p:rCtr x="2969" y="0"/>
                                    </p:animMotion>
                                  </p:childTnLst>
                                </p:cTn>
                              </p:par>
                              <p:par>
                                <p:cTn id="25" presetID="22" presetClass="entr" presetSubtype="4" fill="hold" nodeType="withEffect">
                                  <p:stCondLst>
                                    <p:cond delay="200"/>
                                  </p:stCondLst>
                                  <p:childTnLst>
                                    <p:set>
                                      <p:cBhvr>
                                        <p:cTn id="26" dur="1" fill="hold">
                                          <p:stCondLst>
                                            <p:cond delay="0"/>
                                          </p:stCondLst>
                                        </p:cTn>
                                        <p:tgtEl>
                                          <p:spTgt spid="9"/>
                                        </p:tgtEl>
                                        <p:attrNameLst>
                                          <p:attrName>style.visibility</p:attrName>
                                        </p:attrNameLst>
                                      </p:cBhvr>
                                      <p:to>
                                        <p:strVal val="visible"/>
                                      </p:to>
                                    </p:set>
                                    <p:animEffect transition="in" filter="wipe(down)">
                                      <p:cBhvr>
                                        <p:cTn id="27" dur="2200"/>
                                        <p:tgtEl>
                                          <p:spTgt spid="9"/>
                                        </p:tgtEl>
                                      </p:cBhvr>
                                    </p:animEffect>
                                  </p:childTnLst>
                                </p:cTn>
                              </p:par>
                              <p:par>
                                <p:cTn id="28" presetID="22" presetClass="entr" presetSubtype="2" fill="hold" nodeType="withEffect">
                                  <p:stCondLst>
                                    <p:cond delay="2100"/>
                                  </p:stCondLst>
                                  <p:childTnLst>
                                    <p:set>
                                      <p:cBhvr>
                                        <p:cTn id="29" dur="1" fill="hold">
                                          <p:stCondLst>
                                            <p:cond delay="0"/>
                                          </p:stCondLst>
                                        </p:cTn>
                                        <p:tgtEl>
                                          <p:spTgt spid="8"/>
                                        </p:tgtEl>
                                        <p:attrNameLst>
                                          <p:attrName>style.visibility</p:attrName>
                                        </p:attrNameLst>
                                      </p:cBhvr>
                                      <p:to>
                                        <p:strVal val="visible"/>
                                      </p:to>
                                    </p:set>
                                    <p:animEffect transition="in" filter="wipe(right)">
                                      <p:cBhvr>
                                        <p:cTn id="30" dur="1250"/>
                                        <p:tgtEl>
                                          <p:spTgt spid="8"/>
                                        </p:tgtEl>
                                      </p:cBhvr>
                                    </p:animEffect>
                                  </p:childTnLst>
                                </p:cTn>
                              </p:par>
                              <p:par>
                                <p:cTn id="31" presetID="22" presetClass="entr" presetSubtype="4" fill="hold" nodeType="withEffect">
                                  <p:stCondLst>
                                    <p:cond delay="3300"/>
                                  </p:stCondLst>
                                  <p:childTnLst>
                                    <p:set>
                                      <p:cBhvr>
                                        <p:cTn id="32" dur="1" fill="hold">
                                          <p:stCondLst>
                                            <p:cond delay="0"/>
                                          </p:stCondLst>
                                        </p:cTn>
                                        <p:tgtEl>
                                          <p:spTgt spid="6"/>
                                        </p:tgtEl>
                                        <p:attrNameLst>
                                          <p:attrName>style.visibility</p:attrName>
                                        </p:attrNameLst>
                                      </p:cBhvr>
                                      <p:to>
                                        <p:strVal val="visible"/>
                                      </p:to>
                                    </p:set>
                                    <p:animEffect transition="in" filter="wipe(down)">
                                      <p:cBhvr>
                                        <p:cTn id="33" dur="11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0" grpId="1" animBg="1"/>
      <p:bldP spid="14" grpId="0"/>
      <p:bldP spid="14" grpId="1"/>
      <p:bldP spid="3" grpId="0">
        <p:tmplLst>
          <p:tmpl>
            <p:tnLst>
              <p:par>
                <p:cTn presetID="10" presetClass="entr" presetSubtype="0" fill="hold" nodeType="withEffect">
                  <p:stCondLst>
                    <p:cond delay="13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Full Picture">
    <p:bg>
      <p:bgPr>
        <a:solidFill>
          <a:schemeClr val="accent4"/>
        </a:solidFill>
        <a:effectLst/>
      </p:bgPr>
    </p:bg>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B92814EB-708F-421C-9F3F-E5C7B767B62F}"/>
              </a:ext>
            </a:extLst>
          </p:cNvPr>
          <p:cNvSpPr>
            <a:spLocks noGrp="1"/>
          </p:cNvSpPr>
          <p:nvPr>
            <p:ph type="pic" sz="quarter" idx="10" hasCustomPrompt="1"/>
          </p:nvPr>
        </p:nvSpPr>
        <p:spPr>
          <a:xfrm>
            <a:off x="0" y="0"/>
            <a:ext cx="12192000" cy="6858000"/>
          </a:xfrm>
          <a:custGeom>
            <a:avLst/>
            <a:gdLst>
              <a:gd name="connsiteX0" fmla="*/ 10205289 w 12192000"/>
              <a:gd name="connsiteY0" fmla="*/ 966629 h 6858000"/>
              <a:gd name="connsiteX1" fmla="*/ 10155045 w 12192000"/>
              <a:gd name="connsiteY1" fmla="*/ 1089100 h 6858000"/>
              <a:gd name="connsiteX2" fmla="*/ 10129923 w 12192000"/>
              <a:gd name="connsiteY2" fmla="*/ 1057697 h 6858000"/>
              <a:gd name="connsiteX3" fmla="*/ 10205289 w 12192000"/>
              <a:gd name="connsiteY3" fmla="*/ 966629 h 6858000"/>
              <a:gd name="connsiteX4" fmla="*/ 10359163 w 12192000"/>
              <a:gd name="connsiteY4" fmla="*/ 768791 h 6858000"/>
              <a:gd name="connsiteX5" fmla="*/ 10381145 w 12192000"/>
              <a:gd name="connsiteY5" fmla="*/ 803334 h 6858000"/>
              <a:gd name="connsiteX6" fmla="*/ 10330900 w 12192000"/>
              <a:gd name="connsiteY6" fmla="*/ 875561 h 6858000"/>
              <a:gd name="connsiteX7" fmla="*/ 10359163 w 12192000"/>
              <a:gd name="connsiteY7" fmla="*/ 768791 h 6858000"/>
              <a:gd name="connsiteX8" fmla="*/ 11203898 w 12192000"/>
              <a:gd name="connsiteY8" fmla="*/ 658881 h 6858000"/>
              <a:gd name="connsiteX9" fmla="*/ 11178776 w 12192000"/>
              <a:gd name="connsiteY9" fmla="*/ 684003 h 6858000"/>
              <a:gd name="connsiteX10" fmla="*/ 11203898 w 12192000"/>
              <a:gd name="connsiteY10" fmla="*/ 709126 h 6858000"/>
              <a:gd name="connsiteX11" fmla="*/ 11229020 w 12192000"/>
              <a:gd name="connsiteY11" fmla="*/ 684003 h 6858000"/>
              <a:gd name="connsiteX12" fmla="*/ 11203898 w 12192000"/>
              <a:gd name="connsiteY12" fmla="*/ 658881 h 6858000"/>
              <a:gd name="connsiteX13" fmla="*/ 10842765 w 12192000"/>
              <a:gd name="connsiteY13" fmla="*/ 646320 h 6858000"/>
              <a:gd name="connsiteX14" fmla="*/ 10817643 w 12192000"/>
              <a:gd name="connsiteY14" fmla="*/ 674583 h 6858000"/>
              <a:gd name="connsiteX15" fmla="*/ 10842765 w 12192000"/>
              <a:gd name="connsiteY15" fmla="*/ 699705 h 6858000"/>
              <a:gd name="connsiteX16" fmla="*/ 10867887 w 12192000"/>
              <a:gd name="connsiteY16" fmla="*/ 671442 h 6858000"/>
              <a:gd name="connsiteX17" fmla="*/ 10842765 w 12192000"/>
              <a:gd name="connsiteY17" fmla="*/ 646320 h 6858000"/>
              <a:gd name="connsiteX18" fmla="*/ 9570952 w 12192000"/>
              <a:gd name="connsiteY18" fmla="*/ 621198 h 6858000"/>
              <a:gd name="connsiteX19" fmla="*/ 9420219 w 12192000"/>
              <a:gd name="connsiteY19" fmla="*/ 806475 h 6858000"/>
              <a:gd name="connsiteX20" fmla="*/ 9545830 w 12192000"/>
              <a:gd name="connsiteY20" fmla="*/ 969769 h 6858000"/>
              <a:gd name="connsiteX21" fmla="*/ 9665161 w 12192000"/>
              <a:gd name="connsiteY21" fmla="*/ 894402 h 6858000"/>
              <a:gd name="connsiteX22" fmla="*/ 9724826 w 12192000"/>
              <a:gd name="connsiteY22" fmla="*/ 954068 h 6858000"/>
              <a:gd name="connsiteX23" fmla="*/ 9797053 w 12192000"/>
              <a:gd name="connsiteY23" fmla="*/ 900683 h 6858000"/>
              <a:gd name="connsiteX24" fmla="*/ 9847297 w 12192000"/>
              <a:gd name="connsiteY24" fmla="*/ 954068 h 6858000"/>
              <a:gd name="connsiteX25" fmla="*/ 9894401 w 12192000"/>
              <a:gd name="connsiteY25" fmla="*/ 928946 h 6858000"/>
              <a:gd name="connsiteX26" fmla="*/ 9947786 w 12192000"/>
              <a:gd name="connsiteY26" fmla="*/ 1092240 h 6858000"/>
              <a:gd name="connsiteX27" fmla="*/ 9935225 w 12192000"/>
              <a:gd name="connsiteY27" fmla="*/ 957208 h 6858000"/>
              <a:gd name="connsiteX28" fmla="*/ 9985470 w 12192000"/>
              <a:gd name="connsiteY28" fmla="*/ 775072 h 6858000"/>
              <a:gd name="connsiteX29" fmla="*/ 10013732 w 12192000"/>
              <a:gd name="connsiteY29" fmla="*/ 828457 h 6858000"/>
              <a:gd name="connsiteX30" fmla="*/ 10007452 w 12192000"/>
              <a:gd name="connsiteY30" fmla="*/ 875561 h 6858000"/>
              <a:gd name="connsiteX31" fmla="*/ 9944646 w 12192000"/>
              <a:gd name="connsiteY31" fmla="*/ 935226 h 6858000"/>
              <a:gd name="connsiteX32" fmla="*/ 9969768 w 12192000"/>
              <a:gd name="connsiteY32" fmla="*/ 954068 h 6858000"/>
              <a:gd name="connsiteX33" fmla="*/ 10045135 w 12192000"/>
              <a:gd name="connsiteY33" fmla="*/ 878701 h 6858000"/>
              <a:gd name="connsiteX34" fmla="*/ 10092239 w 12192000"/>
              <a:gd name="connsiteY34" fmla="*/ 844158 h 6858000"/>
              <a:gd name="connsiteX35" fmla="*/ 10092239 w 12192000"/>
              <a:gd name="connsiteY35" fmla="*/ 859859 h 6858000"/>
              <a:gd name="connsiteX36" fmla="*/ 10148764 w 12192000"/>
              <a:gd name="connsiteY36" fmla="*/ 938366 h 6858000"/>
              <a:gd name="connsiteX37" fmla="*/ 10208430 w 12192000"/>
              <a:gd name="connsiteY37" fmla="*/ 891262 h 6858000"/>
              <a:gd name="connsiteX38" fmla="*/ 10211570 w 12192000"/>
              <a:gd name="connsiteY38" fmla="*/ 935226 h 6858000"/>
              <a:gd name="connsiteX39" fmla="*/ 10098520 w 12192000"/>
              <a:gd name="connsiteY39" fmla="*/ 1057697 h 6858000"/>
              <a:gd name="connsiteX40" fmla="*/ 10158185 w 12192000"/>
              <a:gd name="connsiteY40" fmla="*/ 1120503 h 6858000"/>
              <a:gd name="connsiteX41" fmla="*/ 10252393 w 12192000"/>
              <a:gd name="connsiteY41" fmla="*/ 947787 h 6858000"/>
              <a:gd name="connsiteX42" fmla="*/ 10315199 w 12192000"/>
              <a:gd name="connsiteY42" fmla="*/ 919525 h 6858000"/>
              <a:gd name="connsiteX43" fmla="*/ 10381145 w 12192000"/>
              <a:gd name="connsiteY43" fmla="*/ 954068 h 6858000"/>
              <a:gd name="connsiteX44" fmla="*/ 10481634 w 12192000"/>
              <a:gd name="connsiteY44" fmla="*/ 884982 h 6858000"/>
              <a:gd name="connsiteX45" fmla="*/ 10513037 w 12192000"/>
              <a:gd name="connsiteY45" fmla="*/ 954068 h 6858000"/>
              <a:gd name="connsiteX46" fmla="*/ 10578983 w 12192000"/>
              <a:gd name="connsiteY46" fmla="*/ 778212 h 6858000"/>
              <a:gd name="connsiteX47" fmla="*/ 10632367 w 12192000"/>
              <a:gd name="connsiteY47" fmla="*/ 969769 h 6858000"/>
              <a:gd name="connsiteX48" fmla="*/ 10704594 w 12192000"/>
              <a:gd name="connsiteY48" fmla="*/ 800194 h 6858000"/>
              <a:gd name="connsiteX49" fmla="*/ 10767400 w 12192000"/>
              <a:gd name="connsiteY49" fmla="*/ 954068 h 6858000"/>
              <a:gd name="connsiteX50" fmla="*/ 10830205 w 12192000"/>
              <a:gd name="connsiteY50" fmla="*/ 866140 h 6858000"/>
              <a:gd name="connsiteX51" fmla="*/ 10893011 w 12192000"/>
              <a:gd name="connsiteY51" fmla="*/ 954068 h 6858000"/>
              <a:gd name="connsiteX52" fmla="*/ 10949536 w 12192000"/>
              <a:gd name="connsiteY52" fmla="*/ 900683 h 6858000"/>
              <a:gd name="connsiteX53" fmla="*/ 10980939 w 12192000"/>
              <a:gd name="connsiteY53" fmla="*/ 954068 h 6858000"/>
              <a:gd name="connsiteX54" fmla="*/ 11059446 w 12192000"/>
              <a:gd name="connsiteY54" fmla="*/ 778212 h 6858000"/>
              <a:gd name="connsiteX55" fmla="*/ 11144233 w 12192000"/>
              <a:gd name="connsiteY55" fmla="*/ 954068 h 6858000"/>
              <a:gd name="connsiteX56" fmla="*/ 11197618 w 12192000"/>
              <a:gd name="connsiteY56" fmla="*/ 894402 h 6858000"/>
              <a:gd name="connsiteX57" fmla="*/ 11244722 w 12192000"/>
              <a:gd name="connsiteY57" fmla="*/ 954068 h 6858000"/>
              <a:gd name="connsiteX58" fmla="*/ 11272985 w 12192000"/>
              <a:gd name="connsiteY58" fmla="*/ 938366 h 6858000"/>
              <a:gd name="connsiteX59" fmla="*/ 11225881 w 12192000"/>
              <a:gd name="connsiteY59" fmla="*/ 784493 h 6858000"/>
              <a:gd name="connsiteX60" fmla="*/ 11207039 w 12192000"/>
              <a:gd name="connsiteY60" fmla="*/ 740529 h 6858000"/>
              <a:gd name="connsiteX61" fmla="*/ 11188197 w 12192000"/>
              <a:gd name="connsiteY61" fmla="*/ 743669 h 6858000"/>
              <a:gd name="connsiteX62" fmla="*/ 11147374 w 12192000"/>
              <a:gd name="connsiteY62" fmla="*/ 913244 h 6858000"/>
              <a:gd name="connsiteX63" fmla="*/ 11062586 w 12192000"/>
              <a:gd name="connsiteY63" fmla="*/ 721687 h 6858000"/>
              <a:gd name="connsiteX64" fmla="*/ 10984079 w 12192000"/>
              <a:gd name="connsiteY64" fmla="*/ 875561 h 6858000"/>
              <a:gd name="connsiteX65" fmla="*/ 10977798 w 12192000"/>
              <a:gd name="connsiteY65" fmla="*/ 803334 h 6858000"/>
              <a:gd name="connsiteX66" fmla="*/ 10980939 w 12192000"/>
              <a:gd name="connsiteY66" fmla="*/ 765651 h 6858000"/>
              <a:gd name="connsiteX67" fmla="*/ 10943255 w 12192000"/>
              <a:gd name="connsiteY67" fmla="*/ 740529 h 6858000"/>
              <a:gd name="connsiteX68" fmla="*/ 10896151 w 12192000"/>
              <a:gd name="connsiteY68" fmla="*/ 916384 h 6858000"/>
              <a:gd name="connsiteX69" fmla="*/ 10858468 w 12192000"/>
              <a:gd name="connsiteY69" fmla="*/ 790773 h 6858000"/>
              <a:gd name="connsiteX70" fmla="*/ 10820784 w 12192000"/>
              <a:gd name="connsiteY70" fmla="*/ 740529 h 6858000"/>
              <a:gd name="connsiteX71" fmla="*/ 10773680 w 12192000"/>
              <a:gd name="connsiteY71" fmla="*/ 906964 h 6858000"/>
              <a:gd name="connsiteX72" fmla="*/ 10707734 w 12192000"/>
              <a:gd name="connsiteY72" fmla="*/ 740529 h 6858000"/>
              <a:gd name="connsiteX73" fmla="*/ 10638648 w 12192000"/>
              <a:gd name="connsiteY73" fmla="*/ 897543 h 6858000"/>
              <a:gd name="connsiteX74" fmla="*/ 10578983 w 12192000"/>
              <a:gd name="connsiteY74" fmla="*/ 721687 h 6858000"/>
              <a:gd name="connsiteX75" fmla="*/ 10516177 w 12192000"/>
              <a:gd name="connsiteY75" fmla="*/ 847298 h 6858000"/>
              <a:gd name="connsiteX76" fmla="*/ 10509897 w 12192000"/>
              <a:gd name="connsiteY76" fmla="*/ 847298 h 6858000"/>
              <a:gd name="connsiteX77" fmla="*/ 10509897 w 12192000"/>
              <a:gd name="connsiteY77" fmla="*/ 809615 h 6858000"/>
              <a:gd name="connsiteX78" fmla="*/ 10475353 w 12192000"/>
              <a:gd name="connsiteY78" fmla="*/ 737388 h 6858000"/>
              <a:gd name="connsiteX79" fmla="*/ 10387426 w 12192000"/>
              <a:gd name="connsiteY79" fmla="*/ 919525 h 6858000"/>
              <a:gd name="connsiteX80" fmla="*/ 10349742 w 12192000"/>
              <a:gd name="connsiteY80" fmla="*/ 903823 h 6858000"/>
              <a:gd name="connsiteX81" fmla="*/ 10425109 w 12192000"/>
              <a:gd name="connsiteY81" fmla="*/ 800194 h 6858000"/>
              <a:gd name="connsiteX82" fmla="*/ 10365444 w 12192000"/>
              <a:gd name="connsiteY82" fmla="*/ 740529 h 6858000"/>
              <a:gd name="connsiteX83" fmla="*/ 10286937 w 12192000"/>
              <a:gd name="connsiteY83" fmla="*/ 837877 h 6858000"/>
              <a:gd name="connsiteX84" fmla="*/ 10299498 w 12192000"/>
              <a:gd name="connsiteY84" fmla="*/ 900683 h 6858000"/>
              <a:gd name="connsiteX85" fmla="*/ 10249253 w 12192000"/>
              <a:gd name="connsiteY85" fmla="*/ 922665 h 6858000"/>
              <a:gd name="connsiteX86" fmla="*/ 10239832 w 12192000"/>
              <a:gd name="connsiteY86" fmla="*/ 784493 h 6858000"/>
              <a:gd name="connsiteX87" fmla="*/ 10202149 w 12192000"/>
              <a:gd name="connsiteY87" fmla="*/ 815895 h 6858000"/>
              <a:gd name="connsiteX88" fmla="*/ 10155045 w 12192000"/>
              <a:gd name="connsiteY88" fmla="*/ 897543 h 6858000"/>
              <a:gd name="connsiteX89" fmla="*/ 10133063 w 12192000"/>
              <a:gd name="connsiteY89" fmla="*/ 863000 h 6858000"/>
              <a:gd name="connsiteX90" fmla="*/ 10236692 w 12192000"/>
              <a:gd name="connsiteY90" fmla="*/ 762511 h 6858000"/>
              <a:gd name="connsiteX91" fmla="*/ 10202149 w 12192000"/>
              <a:gd name="connsiteY91" fmla="*/ 727968 h 6858000"/>
              <a:gd name="connsiteX92" fmla="*/ 10107941 w 12192000"/>
              <a:gd name="connsiteY92" fmla="*/ 784493 h 6858000"/>
              <a:gd name="connsiteX93" fmla="*/ 10051415 w 12192000"/>
              <a:gd name="connsiteY93" fmla="*/ 841018 h 6858000"/>
              <a:gd name="connsiteX94" fmla="*/ 10051415 w 12192000"/>
              <a:gd name="connsiteY94" fmla="*/ 825316 h 6858000"/>
              <a:gd name="connsiteX95" fmla="*/ 9985470 w 12192000"/>
              <a:gd name="connsiteY95" fmla="*/ 734248 h 6858000"/>
              <a:gd name="connsiteX96" fmla="*/ 9932085 w 12192000"/>
              <a:gd name="connsiteY96" fmla="*/ 775072 h 6858000"/>
              <a:gd name="connsiteX97" fmla="*/ 9910103 w 12192000"/>
              <a:gd name="connsiteY97" fmla="*/ 740529 h 6858000"/>
              <a:gd name="connsiteX98" fmla="*/ 9884981 w 12192000"/>
              <a:gd name="connsiteY98" fmla="*/ 746809 h 6858000"/>
              <a:gd name="connsiteX99" fmla="*/ 9891261 w 12192000"/>
              <a:gd name="connsiteY99" fmla="*/ 812755 h 6858000"/>
              <a:gd name="connsiteX100" fmla="*/ 9850437 w 12192000"/>
              <a:gd name="connsiteY100" fmla="*/ 922665 h 6858000"/>
              <a:gd name="connsiteX101" fmla="*/ 9822175 w 12192000"/>
              <a:gd name="connsiteY101" fmla="*/ 800194 h 6858000"/>
              <a:gd name="connsiteX102" fmla="*/ 9809614 w 12192000"/>
              <a:gd name="connsiteY102" fmla="*/ 797054 h 6858000"/>
              <a:gd name="connsiteX103" fmla="*/ 9781351 w 12192000"/>
              <a:gd name="connsiteY103" fmla="*/ 853579 h 6858000"/>
              <a:gd name="connsiteX104" fmla="*/ 9734247 w 12192000"/>
              <a:gd name="connsiteY104" fmla="*/ 919525 h 6858000"/>
              <a:gd name="connsiteX105" fmla="*/ 9709125 w 12192000"/>
              <a:gd name="connsiteY105" fmla="*/ 878701 h 6858000"/>
              <a:gd name="connsiteX106" fmla="*/ 9819035 w 12192000"/>
              <a:gd name="connsiteY106" fmla="*/ 778212 h 6858000"/>
              <a:gd name="connsiteX107" fmla="*/ 9784492 w 12192000"/>
              <a:gd name="connsiteY107" fmla="*/ 740529 h 6858000"/>
              <a:gd name="connsiteX108" fmla="*/ 9674582 w 12192000"/>
              <a:gd name="connsiteY108" fmla="*/ 825316 h 6858000"/>
              <a:gd name="connsiteX109" fmla="*/ 9555251 w 12192000"/>
              <a:gd name="connsiteY109" fmla="*/ 925805 h 6858000"/>
              <a:gd name="connsiteX110" fmla="*/ 9473604 w 12192000"/>
              <a:gd name="connsiteY110" fmla="*/ 800194 h 6858000"/>
              <a:gd name="connsiteX111" fmla="*/ 9567812 w 12192000"/>
              <a:gd name="connsiteY111" fmla="*/ 655741 h 6858000"/>
              <a:gd name="connsiteX112" fmla="*/ 9608636 w 12192000"/>
              <a:gd name="connsiteY112" fmla="*/ 721687 h 6858000"/>
              <a:gd name="connsiteX113" fmla="*/ 9655740 w 12192000"/>
              <a:gd name="connsiteY113" fmla="*/ 687144 h 6858000"/>
              <a:gd name="connsiteX114" fmla="*/ 9570952 w 12192000"/>
              <a:gd name="connsiteY114" fmla="*/ 621198 h 6858000"/>
              <a:gd name="connsiteX115" fmla="*/ 11503938 w 12192000"/>
              <a:gd name="connsiteY115" fmla="*/ 612538 h 6858000"/>
              <a:gd name="connsiteX116" fmla="*/ 11291551 w 12192000"/>
              <a:gd name="connsiteY116" fmla="*/ 832051 h 6858000"/>
              <a:gd name="connsiteX117" fmla="*/ 11365123 w 12192000"/>
              <a:gd name="connsiteY117" fmla="*/ 940418 h 6858000"/>
              <a:gd name="connsiteX118" fmla="*/ 11440083 w 12192000"/>
              <a:gd name="connsiteY118" fmla="*/ 941808 h 6858000"/>
              <a:gd name="connsiteX119" fmla="*/ 11444304 w 12192000"/>
              <a:gd name="connsiteY119" fmla="*/ 939708 h 6858000"/>
              <a:gd name="connsiteX120" fmla="*/ 11445324 w 12192000"/>
              <a:gd name="connsiteY120" fmla="*/ 939542 h 6858000"/>
              <a:gd name="connsiteX121" fmla="*/ 11475268 w 12192000"/>
              <a:gd name="connsiteY121" fmla="*/ 924644 h 6858000"/>
              <a:gd name="connsiteX122" fmla="*/ 11494474 w 12192000"/>
              <a:gd name="connsiteY122" fmla="*/ 907542 h 6858000"/>
              <a:gd name="connsiteX123" fmla="*/ 11488753 w 12192000"/>
              <a:gd name="connsiteY123" fmla="*/ 926162 h 6858000"/>
              <a:gd name="connsiteX124" fmla="*/ 11464846 w 12192000"/>
              <a:gd name="connsiteY124" fmla="*/ 951842 h 6858000"/>
              <a:gd name="connsiteX125" fmla="*/ 11432834 w 12192000"/>
              <a:gd name="connsiteY125" fmla="*/ 964214 h 6858000"/>
              <a:gd name="connsiteX126" fmla="*/ 11433416 w 12192000"/>
              <a:gd name="connsiteY126" fmla="*/ 964508 h 6858000"/>
              <a:gd name="connsiteX127" fmla="*/ 11427416 w 12192000"/>
              <a:gd name="connsiteY127" fmla="*/ 966826 h 6858000"/>
              <a:gd name="connsiteX128" fmla="*/ 11478812 w 12192000"/>
              <a:gd name="connsiteY128" fmla="*/ 980728 h 6858000"/>
              <a:gd name="connsiteX129" fmla="*/ 11601049 w 12192000"/>
              <a:gd name="connsiteY129" fmla="*/ 940412 h 6858000"/>
              <a:gd name="connsiteX130" fmla="*/ 11600229 w 12192000"/>
              <a:gd name="connsiteY130" fmla="*/ 940299 h 6858000"/>
              <a:gd name="connsiteX131" fmla="*/ 11604054 w 12192000"/>
              <a:gd name="connsiteY131" fmla="*/ 938167 h 6858000"/>
              <a:gd name="connsiteX132" fmla="*/ 11561078 w 12192000"/>
              <a:gd name="connsiteY132" fmla="*/ 923772 h 6858000"/>
              <a:gd name="connsiteX133" fmla="*/ 11546930 w 12192000"/>
              <a:gd name="connsiteY133" fmla="*/ 891807 h 6858000"/>
              <a:gd name="connsiteX134" fmla="*/ 11567885 w 12192000"/>
              <a:gd name="connsiteY134" fmla="*/ 908611 h 6858000"/>
              <a:gd name="connsiteX135" fmla="*/ 11601049 w 12192000"/>
              <a:gd name="connsiteY135" fmla="*/ 915389 h 6858000"/>
              <a:gd name="connsiteX136" fmla="*/ 11650104 w 12192000"/>
              <a:gd name="connsiteY136" fmla="*/ 900067 h 6858000"/>
              <a:gd name="connsiteX137" fmla="*/ 11650828 w 12192000"/>
              <a:gd name="connsiteY137" fmla="*/ 899169 h 6858000"/>
              <a:gd name="connsiteX138" fmla="*/ 11652427 w 12192000"/>
              <a:gd name="connsiteY138" fmla="*/ 898382 h 6858000"/>
              <a:gd name="connsiteX139" fmla="*/ 11683608 w 12192000"/>
              <a:gd name="connsiteY139" fmla="*/ 859705 h 6858000"/>
              <a:gd name="connsiteX140" fmla="*/ 11690343 w 12192000"/>
              <a:gd name="connsiteY140" fmla="*/ 825792 h 6858000"/>
              <a:gd name="connsiteX141" fmla="*/ 11690350 w 12192000"/>
              <a:gd name="connsiteY141" fmla="*/ 825831 h 6858000"/>
              <a:gd name="connsiteX142" fmla="*/ 11690350 w 12192000"/>
              <a:gd name="connsiteY142" fmla="*/ 825754 h 6858000"/>
              <a:gd name="connsiteX143" fmla="*/ 11690350 w 12192000"/>
              <a:gd name="connsiteY143" fmla="*/ 823091 h 6858000"/>
              <a:gd name="connsiteX144" fmla="*/ 11623276 w 12192000"/>
              <a:gd name="connsiteY144" fmla="*/ 684719 h 6858000"/>
              <a:gd name="connsiteX145" fmla="*/ 11573655 w 12192000"/>
              <a:gd name="connsiteY145" fmla="*/ 647215 h 6858000"/>
              <a:gd name="connsiteX146" fmla="*/ 11570681 w 12192000"/>
              <a:gd name="connsiteY146" fmla="*/ 645708 h 6858000"/>
              <a:gd name="connsiteX147" fmla="*/ 11570221 w 12192000"/>
              <a:gd name="connsiteY147" fmla="*/ 645361 h 6858000"/>
              <a:gd name="connsiteX148" fmla="*/ 11513655 w 12192000"/>
              <a:gd name="connsiteY148" fmla="*/ 616706 h 6858000"/>
              <a:gd name="connsiteX149" fmla="*/ 11503938 w 12192000"/>
              <a:gd name="connsiteY149" fmla="*/ 612538 h 6858000"/>
              <a:gd name="connsiteX150" fmla="*/ 0 w 12192000"/>
              <a:gd name="connsiteY150" fmla="*/ 0 h 6858000"/>
              <a:gd name="connsiteX151" fmla="*/ 12192000 w 12192000"/>
              <a:gd name="connsiteY151" fmla="*/ 0 h 6858000"/>
              <a:gd name="connsiteX152" fmla="*/ 12192000 w 12192000"/>
              <a:gd name="connsiteY152" fmla="*/ 6858000 h 6858000"/>
              <a:gd name="connsiteX153" fmla="*/ 0 w 12192000"/>
              <a:gd name="connsiteY15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12192000" h="6858000">
                <a:moveTo>
                  <a:pt x="10205289" y="966629"/>
                </a:moveTo>
                <a:cubicBezTo>
                  <a:pt x="10205289" y="1067118"/>
                  <a:pt x="10180167" y="1089100"/>
                  <a:pt x="10155045" y="1089100"/>
                </a:cubicBezTo>
                <a:cubicBezTo>
                  <a:pt x="10139343" y="1089100"/>
                  <a:pt x="10129923" y="1073399"/>
                  <a:pt x="10129923" y="1057697"/>
                </a:cubicBezTo>
                <a:cubicBezTo>
                  <a:pt x="10129923" y="1013733"/>
                  <a:pt x="10164466" y="988611"/>
                  <a:pt x="10205289" y="966629"/>
                </a:cubicBezTo>
                <a:close/>
                <a:moveTo>
                  <a:pt x="10359163" y="768791"/>
                </a:moveTo>
                <a:cubicBezTo>
                  <a:pt x="10374864" y="768791"/>
                  <a:pt x="10384285" y="781352"/>
                  <a:pt x="10381145" y="803334"/>
                </a:cubicBezTo>
                <a:cubicBezTo>
                  <a:pt x="10378005" y="828457"/>
                  <a:pt x="10362303" y="853579"/>
                  <a:pt x="10330900" y="875561"/>
                </a:cubicBezTo>
                <a:cubicBezTo>
                  <a:pt x="10318339" y="828457"/>
                  <a:pt x="10327760" y="768791"/>
                  <a:pt x="10359163" y="768791"/>
                </a:cubicBezTo>
                <a:close/>
                <a:moveTo>
                  <a:pt x="11203898" y="658881"/>
                </a:moveTo>
                <a:cubicBezTo>
                  <a:pt x="11191337" y="658881"/>
                  <a:pt x="11178776" y="671442"/>
                  <a:pt x="11178776" y="684003"/>
                </a:cubicBezTo>
                <a:cubicBezTo>
                  <a:pt x="11181916" y="696564"/>
                  <a:pt x="11191337" y="709126"/>
                  <a:pt x="11203898" y="709126"/>
                </a:cubicBezTo>
                <a:cubicBezTo>
                  <a:pt x="11216459" y="709126"/>
                  <a:pt x="11229020" y="696564"/>
                  <a:pt x="11229020" y="684003"/>
                </a:cubicBezTo>
                <a:cubicBezTo>
                  <a:pt x="11229020" y="668302"/>
                  <a:pt x="11219600" y="658881"/>
                  <a:pt x="11203898" y="658881"/>
                </a:cubicBezTo>
                <a:close/>
                <a:moveTo>
                  <a:pt x="10842765" y="646320"/>
                </a:moveTo>
                <a:cubicBezTo>
                  <a:pt x="10827064" y="646320"/>
                  <a:pt x="10817643" y="658881"/>
                  <a:pt x="10817643" y="674583"/>
                </a:cubicBezTo>
                <a:cubicBezTo>
                  <a:pt x="10817643" y="690284"/>
                  <a:pt x="10830204" y="702845"/>
                  <a:pt x="10842765" y="699705"/>
                </a:cubicBezTo>
                <a:cubicBezTo>
                  <a:pt x="10858467" y="699705"/>
                  <a:pt x="10867887" y="687144"/>
                  <a:pt x="10867887" y="671442"/>
                </a:cubicBezTo>
                <a:cubicBezTo>
                  <a:pt x="10867887" y="655741"/>
                  <a:pt x="10858467" y="646320"/>
                  <a:pt x="10842765" y="646320"/>
                </a:cubicBezTo>
                <a:close/>
                <a:moveTo>
                  <a:pt x="9570952" y="621198"/>
                </a:moveTo>
                <a:cubicBezTo>
                  <a:pt x="9492445" y="621198"/>
                  <a:pt x="9420219" y="702845"/>
                  <a:pt x="9420219" y="806475"/>
                </a:cubicBezTo>
                <a:cubicBezTo>
                  <a:pt x="9420219" y="906964"/>
                  <a:pt x="9470463" y="969769"/>
                  <a:pt x="9545830" y="969769"/>
                </a:cubicBezTo>
                <a:cubicBezTo>
                  <a:pt x="9592934" y="969769"/>
                  <a:pt x="9636898" y="944647"/>
                  <a:pt x="9665161" y="894402"/>
                </a:cubicBezTo>
                <a:cubicBezTo>
                  <a:pt x="9671441" y="935226"/>
                  <a:pt x="9702844" y="954068"/>
                  <a:pt x="9724826" y="954068"/>
                </a:cubicBezTo>
                <a:cubicBezTo>
                  <a:pt x="9759369" y="954068"/>
                  <a:pt x="9784492" y="932086"/>
                  <a:pt x="9797053" y="900683"/>
                </a:cubicBezTo>
                <a:cubicBezTo>
                  <a:pt x="9803333" y="932086"/>
                  <a:pt x="9822175" y="954068"/>
                  <a:pt x="9847297" y="954068"/>
                </a:cubicBezTo>
                <a:cubicBezTo>
                  <a:pt x="9866139" y="954068"/>
                  <a:pt x="9881840" y="944647"/>
                  <a:pt x="9894401" y="928946"/>
                </a:cubicBezTo>
                <a:cubicBezTo>
                  <a:pt x="9891261" y="1035715"/>
                  <a:pt x="9884981" y="1104801"/>
                  <a:pt x="9947786" y="1092240"/>
                </a:cubicBezTo>
                <a:cubicBezTo>
                  <a:pt x="9938365" y="1060837"/>
                  <a:pt x="9935225" y="1007453"/>
                  <a:pt x="9935225" y="957208"/>
                </a:cubicBezTo>
                <a:cubicBezTo>
                  <a:pt x="9935225" y="822176"/>
                  <a:pt x="9957207" y="775072"/>
                  <a:pt x="9985470" y="775072"/>
                </a:cubicBezTo>
                <a:cubicBezTo>
                  <a:pt x="10007452" y="775072"/>
                  <a:pt x="10013732" y="800194"/>
                  <a:pt x="10013732" y="828457"/>
                </a:cubicBezTo>
                <a:cubicBezTo>
                  <a:pt x="10013732" y="844158"/>
                  <a:pt x="10013732" y="859859"/>
                  <a:pt x="10007452" y="875561"/>
                </a:cubicBezTo>
                <a:cubicBezTo>
                  <a:pt x="9972908" y="897543"/>
                  <a:pt x="9944646" y="913244"/>
                  <a:pt x="9944646" y="935226"/>
                </a:cubicBezTo>
                <a:cubicBezTo>
                  <a:pt x="9944646" y="954068"/>
                  <a:pt x="9957207" y="954068"/>
                  <a:pt x="9969768" y="954068"/>
                </a:cubicBezTo>
                <a:cubicBezTo>
                  <a:pt x="9994890" y="954068"/>
                  <a:pt x="10029433" y="928946"/>
                  <a:pt x="10045135" y="878701"/>
                </a:cubicBezTo>
                <a:cubicBezTo>
                  <a:pt x="10060836" y="869280"/>
                  <a:pt x="10076538" y="859859"/>
                  <a:pt x="10092239" y="844158"/>
                </a:cubicBezTo>
                <a:cubicBezTo>
                  <a:pt x="10092239" y="850439"/>
                  <a:pt x="10092239" y="853579"/>
                  <a:pt x="10092239" y="859859"/>
                </a:cubicBezTo>
                <a:cubicBezTo>
                  <a:pt x="10092239" y="910104"/>
                  <a:pt x="10114221" y="938366"/>
                  <a:pt x="10148764" y="938366"/>
                </a:cubicBezTo>
                <a:cubicBezTo>
                  <a:pt x="10177027" y="938366"/>
                  <a:pt x="10195868" y="919525"/>
                  <a:pt x="10208430" y="891262"/>
                </a:cubicBezTo>
                <a:cubicBezTo>
                  <a:pt x="10208430" y="906964"/>
                  <a:pt x="10208430" y="922665"/>
                  <a:pt x="10211570" y="935226"/>
                </a:cubicBezTo>
                <a:cubicBezTo>
                  <a:pt x="10158185" y="960348"/>
                  <a:pt x="10098520" y="985471"/>
                  <a:pt x="10098520" y="1057697"/>
                </a:cubicBezTo>
                <a:cubicBezTo>
                  <a:pt x="10098520" y="1095380"/>
                  <a:pt x="10123642" y="1120503"/>
                  <a:pt x="10158185" y="1120503"/>
                </a:cubicBezTo>
                <a:cubicBezTo>
                  <a:pt x="10233552" y="1120503"/>
                  <a:pt x="10252393" y="1041996"/>
                  <a:pt x="10252393" y="947787"/>
                </a:cubicBezTo>
                <a:cubicBezTo>
                  <a:pt x="10277516" y="938366"/>
                  <a:pt x="10296357" y="928946"/>
                  <a:pt x="10315199" y="919525"/>
                </a:cubicBezTo>
                <a:cubicBezTo>
                  <a:pt x="10334041" y="941507"/>
                  <a:pt x="10359163" y="954068"/>
                  <a:pt x="10381145" y="954068"/>
                </a:cubicBezTo>
                <a:cubicBezTo>
                  <a:pt x="10425109" y="954068"/>
                  <a:pt x="10456512" y="932086"/>
                  <a:pt x="10481634" y="884982"/>
                </a:cubicBezTo>
                <a:cubicBezTo>
                  <a:pt x="10484774" y="919525"/>
                  <a:pt x="10494195" y="954068"/>
                  <a:pt x="10513037" y="954068"/>
                </a:cubicBezTo>
                <a:cubicBezTo>
                  <a:pt x="10547580" y="954068"/>
                  <a:pt x="10553860" y="778212"/>
                  <a:pt x="10578983" y="778212"/>
                </a:cubicBezTo>
                <a:cubicBezTo>
                  <a:pt x="10597824" y="778212"/>
                  <a:pt x="10582123" y="969769"/>
                  <a:pt x="10632367" y="969769"/>
                </a:cubicBezTo>
                <a:cubicBezTo>
                  <a:pt x="10676331" y="969769"/>
                  <a:pt x="10685752" y="800194"/>
                  <a:pt x="10704594" y="800194"/>
                </a:cubicBezTo>
                <a:cubicBezTo>
                  <a:pt x="10720295" y="800194"/>
                  <a:pt x="10720295" y="954068"/>
                  <a:pt x="10767400" y="954068"/>
                </a:cubicBezTo>
                <a:cubicBezTo>
                  <a:pt x="10789381" y="954068"/>
                  <a:pt x="10817644" y="925805"/>
                  <a:pt x="10830205" y="866140"/>
                </a:cubicBezTo>
                <a:cubicBezTo>
                  <a:pt x="10836486" y="903823"/>
                  <a:pt x="10855327" y="954068"/>
                  <a:pt x="10893011" y="954068"/>
                </a:cubicBezTo>
                <a:cubicBezTo>
                  <a:pt x="10914993" y="954068"/>
                  <a:pt x="10933834" y="932086"/>
                  <a:pt x="10949536" y="900683"/>
                </a:cubicBezTo>
                <a:cubicBezTo>
                  <a:pt x="10952676" y="932086"/>
                  <a:pt x="10962097" y="954068"/>
                  <a:pt x="10980939" y="954068"/>
                </a:cubicBezTo>
                <a:cubicBezTo>
                  <a:pt x="11024903" y="954068"/>
                  <a:pt x="11024903" y="778212"/>
                  <a:pt x="11059446" y="778212"/>
                </a:cubicBezTo>
                <a:cubicBezTo>
                  <a:pt x="11087708" y="778212"/>
                  <a:pt x="11078287" y="954068"/>
                  <a:pt x="11144233" y="954068"/>
                </a:cubicBezTo>
                <a:cubicBezTo>
                  <a:pt x="11175636" y="954068"/>
                  <a:pt x="11191337" y="928946"/>
                  <a:pt x="11197618" y="894402"/>
                </a:cubicBezTo>
                <a:cubicBezTo>
                  <a:pt x="11210179" y="944647"/>
                  <a:pt x="11229021" y="954068"/>
                  <a:pt x="11244722" y="954068"/>
                </a:cubicBezTo>
                <a:cubicBezTo>
                  <a:pt x="11254143" y="954068"/>
                  <a:pt x="11263564" y="950928"/>
                  <a:pt x="11272985" y="938366"/>
                </a:cubicBezTo>
                <a:cubicBezTo>
                  <a:pt x="11219600" y="916384"/>
                  <a:pt x="11225881" y="837877"/>
                  <a:pt x="11225881" y="784493"/>
                </a:cubicBezTo>
                <a:cubicBezTo>
                  <a:pt x="11225881" y="759370"/>
                  <a:pt x="11222740" y="740529"/>
                  <a:pt x="11207039" y="740529"/>
                </a:cubicBezTo>
                <a:cubicBezTo>
                  <a:pt x="11197618" y="740529"/>
                  <a:pt x="11194478" y="740529"/>
                  <a:pt x="11188197" y="743669"/>
                </a:cubicBezTo>
                <a:cubicBezTo>
                  <a:pt x="11194478" y="834737"/>
                  <a:pt x="11172496" y="913244"/>
                  <a:pt x="11147374" y="913244"/>
                </a:cubicBezTo>
                <a:cubicBezTo>
                  <a:pt x="11115971" y="913244"/>
                  <a:pt x="11131672" y="721687"/>
                  <a:pt x="11062586" y="721687"/>
                </a:cubicBezTo>
                <a:cubicBezTo>
                  <a:pt x="10999780" y="721687"/>
                  <a:pt x="10990359" y="875561"/>
                  <a:pt x="10984079" y="875561"/>
                </a:cubicBezTo>
                <a:cubicBezTo>
                  <a:pt x="10977798" y="875561"/>
                  <a:pt x="10977798" y="834737"/>
                  <a:pt x="10977798" y="803334"/>
                </a:cubicBezTo>
                <a:cubicBezTo>
                  <a:pt x="10980939" y="787633"/>
                  <a:pt x="10980939" y="775072"/>
                  <a:pt x="10980939" y="765651"/>
                </a:cubicBezTo>
                <a:cubicBezTo>
                  <a:pt x="10980939" y="749950"/>
                  <a:pt x="10974658" y="727968"/>
                  <a:pt x="10943255" y="740529"/>
                </a:cubicBezTo>
                <a:cubicBezTo>
                  <a:pt x="10943255" y="850439"/>
                  <a:pt x="10921273" y="916384"/>
                  <a:pt x="10896151" y="916384"/>
                </a:cubicBezTo>
                <a:cubicBezTo>
                  <a:pt x="10858468" y="916384"/>
                  <a:pt x="10858468" y="815895"/>
                  <a:pt x="10858468" y="790773"/>
                </a:cubicBezTo>
                <a:cubicBezTo>
                  <a:pt x="10858468" y="762511"/>
                  <a:pt x="10861608" y="727968"/>
                  <a:pt x="10820784" y="740529"/>
                </a:cubicBezTo>
                <a:cubicBezTo>
                  <a:pt x="10814504" y="834737"/>
                  <a:pt x="10789381" y="906964"/>
                  <a:pt x="10773680" y="906964"/>
                </a:cubicBezTo>
                <a:cubicBezTo>
                  <a:pt x="10754838" y="906964"/>
                  <a:pt x="10757979" y="740529"/>
                  <a:pt x="10707734" y="740529"/>
                </a:cubicBezTo>
                <a:cubicBezTo>
                  <a:pt x="10660630" y="740529"/>
                  <a:pt x="10648069" y="897543"/>
                  <a:pt x="10638648" y="897543"/>
                </a:cubicBezTo>
                <a:cubicBezTo>
                  <a:pt x="10622947" y="897543"/>
                  <a:pt x="10644929" y="721687"/>
                  <a:pt x="10578983" y="721687"/>
                </a:cubicBezTo>
                <a:cubicBezTo>
                  <a:pt x="10544440" y="721687"/>
                  <a:pt x="10531879" y="781352"/>
                  <a:pt x="10516177" y="847298"/>
                </a:cubicBezTo>
                <a:cubicBezTo>
                  <a:pt x="10513037" y="859859"/>
                  <a:pt x="10509897" y="859859"/>
                  <a:pt x="10509897" y="847298"/>
                </a:cubicBezTo>
                <a:cubicBezTo>
                  <a:pt x="10509897" y="834737"/>
                  <a:pt x="10509897" y="822176"/>
                  <a:pt x="10509897" y="809615"/>
                </a:cubicBezTo>
                <a:cubicBezTo>
                  <a:pt x="10525598" y="743669"/>
                  <a:pt x="10506756" y="718547"/>
                  <a:pt x="10475353" y="737388"/>
                </a:cubicBezTo>
                <a:cubicBezTo>
                  <a:pt x="10484774" y="859859"/>
                  <a:pt x="10428249" y="919525"/>
                  <a:pt x="10387426" y="919525"/>
                </a:cubicBezTo>
                <a:cubicBezTo>
                  <a:pt x="10371724" y="919525"/>
                  <a:pt x="10359163" y="913244"/>
                  <a:pt x="10349742" y="903823"/>
                </a:cubicBezTo>
                <a:cubicBezTo>
                  <a:pt x="10399987" y="872421"/>
                  <a:pt x="10425109" y="834737"/>
                  <a:pt x="10425109" y="800194"/>
                </a:cubicBezTo>
                <a:cubicBezTo>
                  <a:pt x="10425109" y="762511"/>
                  <a:pt x="10403127" y="740529"/>
                  <a:pt x="10365444" y="740529"/>
                </a:cubicBezTo>
                <a:cubicBezTo>
                  <a:pt x="10315199" y="740529"/>
                  <a:pt x="10286937" y="793913"/>
                  <a:pt x="10286937" y="837877"/>
                </a:cubicBezTo>
                <a:cubicBezTo>
                  <a:pt x="10286937" y="863000"/>
                  <a:pt x="10290077" y="881841"/>
                  <a:pt x="10299498" y="900683"/>
                </a:cubicBezTo>
                <a:cubicBezTo>
                  <a:pt x="10280656" y="910104"/>
                  <a:pt x="10264955" y="916384"/>
                  <a:pt x="10249253" y="922665"/>
                </a:cubicBezTo>
                <a:cubicBezTo>
                  <a:pt x="10249253" y="875561"/>
                  <a:pt x="10242973" y="828457"/>
                  <a:pt x="10239832" y="784493"/>
                </a:cubicBezTo>
                <a:cubicBezTo>
                  <a:pt x="10211570" y="778212"/>
                  <a:pt x="10205289" y="790773"/>
                  <a:pt x="10202149" y="815895"/>
                </a:cubicBezTo>
                <a:cubicBezTo>
                  <a:pt x="10192728" y="863000"/>
                  <a:pt x="10173886" y="897543"/>
                  <a:pt x="10155045" y="897543"/>
                </a:cubicBezTo>
                <a:cubicBezTo>
                  <a:pt x="10142484" y="897543"/>
                  <a:pt x="10133063" y="881841"/>
                  <a:pt x="10133063" y="863000"/>
                </a:cubicBezTo>
                <a:cubicBezTo>
                  <a:pt x="10126782" y="775072"/>
                  <a:pt x="10199009" y="749950"/>
                  <a:pt x="10236692" y="762511"/>
                </a:cubicBezTo>
                <a:cubicBezTo>
                  <a:pt x="10242973" y="743669"/>
                  <a:pt x="10236692" y="727968"/>
                  <a:pt x="10202149" y="727968"/>
                </a:cubicBezTo>
                <a:cubicBezTo>
                  <a:pt x="10161325" y="727968"/>
                  <a:pt x="10129923" y="753090"/>
                  <a:pt x="10107941" y="784493"/>
                </a:cubicBezTo>
                <a:cubicBezTo>
                  <a:pt x="10092239" y="806475"/>
                  <a:pt x="10076538" y="822176"/>
                  <a:pt x="10051415" y="841018"/>
                </a:cubicBezTo>
                <a:cubicBezTo>
                  <a:pt x="10051415" y="834737"/>
                  <a:pt x="10051415" y="831597"/>
                  <a:pt x="10051415" y="825316"/>
                </a:cubicBezTo>
                <a:cubicBezTo>
                  <a:pt x="10051415" y="762511"/>
                  <a:pt x="10016872" y="734248"/>
                  <a:pt x="9985470" y="734248"/>
                </a:cubicBezTo>
                <a:cubicBezTo>
                  <a:pt x="9957207" y="734248"/>
                  <a:pt x="9941506" y="749950"/>
                  <a:pt x="9932085" y="775072"/>
                </a:cubicBezTo>
                <a:cubicBezTo>
                  <a:pt x="9928945" y="753090"/>
                  <a:pt x="9925804" y="740529"/>
                  <a:pt x="9910103" y="740529"/>
                </a:cubicBezTo>
                <a:cubicBezTo>
                  <a:pt x="9903822" y="740529"/>
                  <a:pt x="9894401" y="743669"/>
                  <a:pt x="9884981" y="746809"/>
                </a:cubicBezTo>
                <a:cubicBezTo>
                  <a:pt x="9888121" y="759370"/>
                  <a:pt x="9891261" y="790773"/>
                  <a:pt x="9891261" y="812755"/>
                </a:cubicBezTo>
                <a:cubicBezTo>
                  <a:pt x="9891261" y="888122"/>
                  <a:pt x="9869279" y="922665"/>
                  <a:pt x="9850437" y="922665"/>
                </a:cubicBezTo>
                <a:cubicBezTo>
                  <a:pt x="9825315" y="922665"/>
                  <a:pt x="9822175" y="834737"/>
                  <a:pt x="9822175" y="800194"/>
                </a:cubicBezTo>
                <a:cubicBezTo>
                  <a:pt x="9819035" y="800194"/>
                  <a:pt x="9815894" y="797054"/>
                  <a:pt x="9809614" y="797054"/>
                </a:cubicBezTo>
                <a:cubicBezTo>
                  <a:pt x="9787632" y="797054"/>
                  <a:pt x="9784492" y="825316"/>
                  <a:pt x="9781351" y="853579"/>
                </a:cubicBezTo>
                <a:cubicBezTo>
                  <a:pt x="9775071" y="881841"/>
                  <a:pt x="9759369" y="919525"/>
                  <a:pt x="9734247" y="919525"/>
                </a:cubicBezTo>
                <a:cubicBezTo>
                  <a:pt x="9718546" y="919525"/>
                  <a:pt x="9709125" y="903823"/>
                  <a:pt x="9709125" y="878701"/>
                </a:cubicBezTo>
                <a:cubicBezTo>
                  <a:pt x="9702844" y="822176"/>
                  <a:pt x="9749949" y="759370"/>
                  <a:pt x="9819035" y="778212"/>
                </a:cubicBezTo>
                <a:cubicBezTo>
                  <a:pt x="9825315" y="759370"/>
                  <a:pt x="9812754" y="740529"/>
                  <a:pt x="9784492" y="740529"/>
                </a:cubicBezTo>
                <a:cubicBezTo>
                  <a:pt x="9734247" y="740529"/>
                  <a:pt x="9690283" y="781352"/>
                  <a:pt x="9674582" y="825316"/>
                </a:cubicBezTo>
                <a:cubicBezTo>
                  <a:pt x="9655740" y="866140"/>
                  <a:pt x="9621197" y="925805"/>
                  <a:pt x="9555251" y="925805"/>
                </a:cubicBezTo>
                <a:cubicBezTo>
                  <a:pt x="9508147" y="925805"/>
                  <a:pt x="9473604" y="884982"/>
                  <a:pt x="9473604" y="800194"/>
                </a:cubicBezTo>
                <a:cubicBezTo>
                  <a:pt x="9473604" y="727968"/>
                  <a:pt x="9520708" y="655741"/>
                  <a:pt x="9567812" y="655741"/>
                </a:cubicBezTo>
                <a:cubicBezTo>
                  <a:pt x="9602355" y="655741"/>
                  <a:pt x="9611776" y="690284"/>
                  <a:pt x="9608636" y="721687"/>
                </a:cubicBezTo>
                <a:cubicBezTo>
                  <a:pt x="9627478" y="737388"/>
                  <a:pt x="9655740" y="721687"/>
                  <a:pt x="9655740" y="687144"/>
                </a:cubicBezTo>
                <a:cubicBezTo>
                  <a:pt x="9655740" y="662022"/>
                  <a:pt x="9636898" y="621198"/>
                  <a:pt x="9570952" y="621198"/>
                </a:cubicBezTo>
                <a:close/>
                <a:moveTo>
                  <a:pt x="11503938" y="612538"/>
                </a:moveTo>
                <a:cubicBezTo>
                  <a:pt x="11456741" y="669501"/>
                  <a:pt x="11291551" y="712570"/>
                  <a:pt x="11291551" y="832051"/>
                </a:cubicBezTo>
                <a:cubicBezTo>
                  <a:pt x="11291551" y="879288"/>
                  <a:pt x="11320702" y="923747"/>
                  <a:pt x="11365123" y="940418"/>
                </a:cubicBezTo>
                <a:cubicBezTo>
                  <a:pt x="11390110" y="950144"/>
                  <a:pt x="11415096" y="950144"/>
                  <a:pt x="11440083" y="941808"/>
                </a:cubicBezTo>
                <a:lnTo>
                  <a:pt x="11444304" y="939708"/>
                </a:lnTo>
                <a:lnTo>
                  <a:pt x="11445324" y="939542"/>
                </a:lnTo>
                <a:cubicBezTo>
                  <a:pt x="11456276" y="936118"/>
                  <a:pt x="11466199" y="930980"/>
                  <a:pt x="11475268" y="924644"/>
                </a:cubicBezTo>
                <a:lnTo>
                  <a:pt x="11494474" y="907542"/>
                </a:lnTo>
                <a:lnTo>
                  <a:pt x="11488753" y="926162"/>
                </a:lnTo>
                <a:lnTo>
                  <a:pt x="11464846" y="951842"/>
                </a:lnTo>
                <a:lnTo>
                  <a:pt x="11432834" y="964214"/>
                </a:lnTo>
                <a:lnTo>
                  <a:pt x="11433416" y="964508"/>
                </a:lnTo>
                <a:lnTo>
                  <a:pt x="11427416" y="966826"/>
                </a:lnTo>
                <a:cubicBezTo>
                  <a:pt x="11435751" y="975167"/>
                  <a:pt x="11455198" y="980728"/>
                  <a:pt x="11478812" y="980728"/>
                </a:cubicBezTo>
                <a:cubicBezTo>
                  <a:pt x="11521873" y="980728"/>
                  <a:pt x="11574657" y="968216"/>
                  <a:pt x="11601049" y="940412"/>
                </a:cubicBezTo>
                <a:lnTo>
                  <a:pt x="11600229" y="940299"/>
                </a:lnTo>
                <a:lnTo>
                  <a:pt x="11604054" y="938167"/>
                </a:lnTo>
                <a:cubicBezTo>
                  <a:pt x="11586248" y="938852"/>
                  <a:pt x="11571523" y="933368"/>
                  <a:pt x="11561078" y="923772"/>
                </a:cubicBezTo>
                <a:lnTo>
                  <a:pt x="11546930" y="891807"/>
                </a:lnTo>
                <a:lnTo>
                  <a:pt x="11567885" y="908611"/>
                </a:lnTo>
                <a:cubicBezTo>
                  <a:pt x="11578129" y="913304"/>
                  <a:pt x="11589242" y="915389"/>
                  <a:pt x="11601049" y="915389"/>
                </a:cubicBezTo>
                <a:cubicBezTo>
                  <a:pt x="11619281" y="915389"/>
                  <a:pt x="11636145" y="909719"/>
                  <a:pt x="11650104" y="900067"/>
                </a:cubicBezTo>
                <a:lnTo>
                  <a:pt x="11650828" y="899169"/>
                </a:lnTo>
                <a:lnTo>
                  <a:pt x="11652427" y="898382"/>
                </a:lnTo>
                <a:cubicBezTo>
                  <a:pt x="11666192" y="888863"/>
                  <a:pt x="11677091" y="875417"/>
                  <a:pt x="11683608" y="859705"/>
                </a:cubicBezTo>
                <a:lnTo>
                  <a:pt x="11690343" y="825792"/>
                </a:lnTo>
                <a:lnTo>
                  <a:pt x="11690350" y="825831"/>
                </a:lnTo>
                <a:lnTo>
                  <a:pt x="11690350" y="825754"/>
                </a:lnTo>
                <a:lnTo>
                  <a:pt x="11690350" y="823091"/>
                </a:lnTo>
                <a:cubicBezTo>
                  <a:pt x="11690350" y="768290"/>
                  <a:pt x="11662973" y="721710"/>
                  <a:pt x="11623276" y="684719"/>
                </a:cubicBezTo>
                <a:cubicBezTo>
                  <a:pt x="11608219" y="670334"/>
                  <a:pt x="11591450" y="658004"/>
                  <a:pt x="11573655" y="647215"/>
                </a:cubicBezTo>
                <a:lnTo>
                  <a:pt x="11570681" y="645708"/>
                </a:lnTo>
                <a:lnTo>
                  <a:pt x="11570221" y="645361"/>
                </a:lnTo>
                <a:cubicBezTo>
                  <a:pt x="11552175" y="634420"/>
                  <a:pt x="11533088" y="625042"/>
                  <a:pt x="11513655" y="616706"/>
                </a:cubicBezTo>
                <a:cubicBezTo>
                  <a:pt x="11510878" y="615317"/>
                  <a:pt x="11508102" y="613928"/>
                  <a:pt x="11503938" y="612538"/>
                </a:cubicBezTo>
                <a:close/>
                <a:moveTo>
                  <a:pt x="0" y="0"/>
                </a:moveTo>
                <a:lnTo>
                  <a:pt x="12192000" y="0"/>
                </a:lnTo>
                <a:lnTo>
                  <a:pt x="12192000" y="6858000"/>
                </a:lnTo>
                <a:lnTo>
                  <a:pt x="0" y="6858000"/>
                </a:lnTo>
                <a:close/>
              </a:path>
            </a:pathLst>
          </a:custGeom>
          <a:solidFill>
            <a:schemeClr val="accent4"/>
          </a:solidFill>
        </p:spPr>
        <p:txBody>
          <a:bodyPr wrap="square">
            <a:noAutofit/>
          </a:bodyPr>
          <a:lstStyle>
            <a:lvl1pPr>
              <a:defRPr>
                <a:solidFill>
                  <a:schemeClr val="tx1">
                    <a:lumMod val="50000"/>
                    <a:lumOff val="50000"/>
                  </a:schemeClr>
                </a:solidFill>
              </a:defRPr>
            </a:lvl1pPr>
          </a:lstStyle>
          <a:p>
            <a:r>
              <a:rPr lang="de-DE" dirty="0"/>
              <a:t>Insert Picture and send </a:t>
            </a:r>
            <a:r>
              <a:rPr lang="de-DE" dirty="0" err="1"/>
              <a:t>to</a:t>
            </a:r>
            <a:r>
              <a:rPr lang="de-DE" dirty="0"/>
              <a:t> back</a:t>
            </a:r>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561383"/>
            <a:ext cx="11386134" cy="307777"/>
          </a:xfrm>
        </p:spPr>
        <p:txBody>
          <a:bodyPr wrap="square" lIns="36000" tIns="0" rIns="3600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847127"/>
            <a:ext cx="11386134" cy="1661993"/>
          </a:xfrm>
        </p:spPr>
        <p:txBody>
          <a:bodyPr wrap="square" lIns="36000" rIns="36000" bIns="0" anchor="b" anchorCtr="0">
            <a:spAutoFit/>
          </a:bodyPr>
          <a:lstStyle>
            <a:lvl1pPr algn="l">
              <a:lnSpc>
                <a:spcPct val="90000"/>
              </a:lnSpc>
              <a:defRPr sz="6000" b="1" baseline="0">
                <a:solidFill>
                  <a:schemeClr val="bg1"/>
                </a:solidFill>
                <a:latin typeface="Ubuntu" panose="020B0504030602030204" pitchFamily="34" charset="0"/>
              </a:defRPr>
            </a:lvl1pPr>
          </a:lstStyle>
          <a:p>
            <a:r>
              <a:rPr lang="en-US"/>
              <a:t>Click to edit Master title style</a:t>
            </a:r>
            <a:endParaRPr lang="en-GB" dirty="0"/>
          </a:p>
        </p:txBody>
      </p:sp>
      <p:pic>
        <p:nvPicPr>
          <p:cNvPr id="6" name="Image 5" descr="Une image contenant texte&#10;&#10;Description générée automatiquement">
            <a:extLst>
              <a:ext uri="{FF2B5EF4-FFF2-40B4-BE49-F238E27FC236}">
                <a16:creationId xmlns:a16="http://schemas.microsoft.com/office/drawing/2014/main" id="{4E7913BD-2F2A-43EA-9355-0DD8C035B5E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014016" y="246471"/>
            <a:ext cx="3078000" cy="1248074"/>
          </a:xfrm>
          <a:prstGeom prst="rect">
            <a:avLst/>
          </a:prstGeom>
        </p:spPr>
      </p:pic>
    </p:spTree>
    <p:extLst>
      <p:ext uri="{BB962C8B-B14F-4D97-AF65-F5344CB8AC3E}">
        <p14:creationId xmlns:p14="http://schemas.microsoft.com/office/powerpoint/2010/main" val="1374317356"/>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04812" y="1447201"/>
            <a:ext cx="11379201" cy="5022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0">
            <a:extLst>
              <a:ext uri="{FF2B5EF4-FFF2-40B4-BE49-F238E27FC236}">
                <a16:creationId xmlns:a16="http://schemas.microsoft.com/office/drawing/2014/main" id="{006B5C2B-B0BF-4136-9EC7-0E7F54D1D264}"/>
              </a:ext>
            </a:extLst>
          </p:cNvPr>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5508180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and content ">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04812" y="1899138"/>
            <a:ext cx="11379201" cy="45706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Espace réservé du texte 4"/>
          <p:cNvSpPr>
            <a:spLocks noGrp="1"/>
          </p:cNvSpPr>
          <p:nvPr>
            <p:ph type="body" sz="quarter" idx="11" hasCustomPrompt="1"/>
          </p:nvPr>
        </p:nvSpPr>
        <p:spPr>
          <a:xfrm>
            <a:off x="404813" y="1327150"/>
            <a:ext cx="11379200" cy="457688"/>
          </a:xfrm>
          <a:prstGeom prst="rect">
            <a:avLst/>
          </a:prstGeom>
        </p:spPr>
        <p:txBody>
          <a:bodyPr/>
          <a:lstStyle>
            <a:lvl1pPr>
              <a:defRPr>
                <a:solidFill>
                  <a:schemeClr val="accent2"/>
                </a:solidFill>
              </a:defRPr>
            </a:lvl1pPr>
          </a:lstStyle>
          <a:p>
            <a:pPr lvl="0"/>
            <a:r>
              <a:rPr lang="en-US" dirty="0"/>
              <a:t>Click to edit Master subtitle styles</a:t>
            </a:r>
          </a:p>
        </p:txBody>
      </p:sp>
      <p:sp>
        <p:nvSpPr>
          <p:cNvPr id="2" name="Title 1">
            <a:extLst>
              <a:ext uri="{FF2B5EF4-FFF2-40B4-BE49-F238E27FC236}">
                <a16:creationId xmlns:a16="http://schemas.microsoft.com/office/drawing/2014/main" id="{171054D7-80F5-442C-9F9E-FCC6CF14C5F1}"/>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2243589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5" name="Espace réservé du texte 4"/>
          <p:cNvSpPr>
            <a:spLocks noGrp="1"/>
          </p:cNvSpPr>
          <p:nvPr>
            <p:ph type="body" sz="quarter" idx="11" hasCustomPrompt="1"/>
          </p:nvPr>
        </p:nvSpPr>
        <p:spPr>
          <a:xfrm>
            <a:off x="404813" y="1327150"/>
            <a:ext cx="11379200" cy="457688"/>
          </a:xfrm>
          <a:prstGeom prst="rect">
            <a:avLst/>
          </a:prstGeom>
        </p:spPr>
        <p:txBody>
          <a:bodyPr/>
          <a:lstStyle>
            <a:lvl1pPr>
              <a:defRPr>
                <a:solidFill>
                  <a:schemeClr val="accent2"/>
                </a:solidFill>
              </a:defRPr>
            </a:lvl1pPr>
          </a:lstStyle>
          <a:p>
            <a:pPr lvl="0"/>
            <a:r>
              <a:rPr lang="en-US" dirty="0"/>
              <a:t>Click to edit Master subtitle styles</a:t>
            </a:r>
          </a:p>
        </p:txBody>
      </p:sp>
      <p:sp>
        <p:nvSpPr>
          <p:cNvPr id="2" name="Title 1">
            <a:extLst>
              <a:ext uri="{FF2B5EF4-FFF2-40B4-BE49-F238E27FC236}">
                <a16:creationId xmlns:a16="http://schemas.microsoft.com/office/drawing/2014/main" id="{171054D7-80F5-442C-9F9E-FCC6CF14C5F1}"/>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1042031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404812" y="2205318"/>
            <a:ext cx="5600701" cy="4257394"/>
          </a:xfrm>
          <a:prstGeom prst="rect">
            <a:avLst/>
          </a:prstGeom>
        </p:spPr>
        <p:txBody>
          <a:bodyPr>
            <a:noAutofit/>
          </a:bodyPr>
          <a:lstStyle>
            <a:lvl1pPr>
              <a:lnSpc>
                <a:spcPct val="100000"/>
              </a:lnSpc>
              <a:spcBef>
                <a:spcPts val="0"/>
              </a:spcBef>
              <a:spcAft>
                <a:spcPts val="600"/>
              </a:spcAft>
              <a:defRPr sz="1600"/>
            </a:lvl1pPr>
            <a:lvl2pPr>
              <a:lnSpc>
                <a:spcPct val="100000"/>
              </a:lnSpc>
              <a:spcBef>
                <a:spcPts val="0"/>
              </a:spcBef>
              <a:spcAft>
                <a:spcPts val="600"/>
              </a:spcAft>
              <a:defRPr sz="1600"/>
            </a:lvl2pPr>
            <a:lvl3pPr>
              <a:lnSpc>
                <a:spcPct val="100000"/>
              </a:lnSpc>
              <a:spcBef>
                <a:spcPts val="0"/>
              </a:spcBef>
              <a:spcAft>
                <a:spcPts val="600"/>
              </a:spcAft>
              <a:defRPr sz="1600"/>
            </a:lvl3pPr>
            <a:lvl4pPr>
              <a:lnSpc>
                <a:spcPct val="100000"/>
              </a:lnSpc>
              <a:spcBef>
                <a:spcPts val="0"/>
              </a:spcBef>
              <a:spcAft>
                <a:spcPts val="600"/>
              </a:spcAft>
              <a:defRPr sz="1600"/>
            </a:lvl4pPr>
            <a:lvl5pPr>
              <a:lnSpc>
                <a:spcPct val="100000"/>
              </a:lnSpc>
              <a:spcBef>
                <a:spcPts val="0"/>
              </a:spcBef>
              <a:spcAft>
                <a:spcPts val="6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404812" y="1327151"/>
            <a:ext cx="5600701" cy="743987"/>
          </a:xfrm>
          <a:prstGeom prst="rect">
            <a:avLst/>
          </a:prstGeom>
        </p:spPr>
        <p:txBody>
          <a:bodyPr anchor="ctr" anchorCtr="0">
            <a:noAutofit/>
          </a:bodyPr>
          <a:lstStyle>
            <a:lvl1pPr>
              <a:lnSpc>
                <a:spcPct val="100000"/>
              </a:lnSpc>
              <a:defRPr sz="1800" b="1">
                <a:solidFill>
                  <a:srgbClr val="12ABDB"/>
                </a:solidFill>
                <a:latin typeface="Ubuntu" panose="020B0504030602030204" pitchFamily="34" charset="0"/>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4" name="Text Placeholder 7">
            <a:extLst>
              <a:ext uri="{FF2B5EF4-FFF2-40B4-BE49-F238E27FC236}">
                <a16:creationId xmlns:a16="http://schemas.microsoft.com/office/drawing/2014/main" id="{47BDC0DA-1585-454D-9E74-41D2AFC0FEE5}"/>
              </a:ext>
            </a:extLst>
          </p:cNvPr>
          <p:cNvSpPr>
            <a:spLocks noGrp="1"/>
          </p:cNvSpPr>
          <p:nvPr>
            <p:ph type="body" sz="quarter" idx="13" hasCustomPrompt="1"/>
          </p:nvPr>
        </p:nvSpPr>
        <p:spPr>
          <a:xfrm>
            <a:off x="6196013" y="1327151"/>
            <a:ext cx="5588001" cy="743987"/>
          </a:xfrm>
          <a:prstGeom prst="rect">
            <a:avLst/>
          </a:prstGeom>
        </p:spPr>
        <p:txBody>
          <a:bodyPr anchor="ctr" anchorCtr="0">
            <a:noAutofit/>
          </a:bodyPr>
          <a:lstStyle>
            <a:lvl1pPr>
              <a:lnSpc>
                <a:spcPct val="100000"/>
              </a:lnSpc>
              <a:defRPr sz="1800" b="1">
                <a:solidFill>
                  <a:srgbClr val="12ABDB"/>
                </a:solidFill>
                <a:latin typeface="Ubuntu" panose="020B0504030602030204" pitchFamily="34" charset="0"/>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6"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6196013" y="2205318"/>
            <a:ext cx="5594351" cy="4257393"/>
          </a:xfrm>
          <a:prstGeom prst="rect">
            <a:avLst/>
          </a:prstGeom>
        </p:spPr>
        <p:txBody>
          <a:bodyPr>
            <a:noAutofit/>
          </a:bodyPr>
          <a:lstStyle>
            <a:lvl1pPr>
              <a:lnSpc>
                <a:spcPct val="100000"/>
              </a:lnSpc>
              <a:spcBef>
                <a:spcPts val="0"/>
              </a:spcBef>
              <a:spcAft>
                <a:spcPts val="600"/>
              </a:spcAft>
              <a:defRPr sz="1600"/>
            </a:lvl1pPr>
            <a:lvl2pPr>
              <a:lnSpc>
                <a:spcPct val="100000"/>
              </a:lnSpc>
              <a:spcBef>
                <a:spcPts val="0"/>
              </a:spcBef>
              <a:spcAft>
                <a:spcPts val="600"/>
              </a:spcAft>
              <a:defRPr sz="1600"/>
            </a:lvl2pPr>
            <a:lvl3pPr>
              <a:lnSpc>
                <a:spcPct val="100000"/>
              </a:lnSpc>
              <a:spcBef>
                <a:spcPts val="0"/>
              </a:spcBef>
              <a:spcAft>
                <a:spcPts val="600"/>
              </a:spcAft>
              <a:defRPr sz="1600"/>
            </a:lvl3pPr>
            <a:lvl4pPr>
              <a:lnSpc>
                <a:spcPct val="100000"/>
              </a:lnSpc>
              <a:spcBef>
                <a:spcPts val="0"/>
              </a:spcBef>
              <a:spcAft>
                <a:spcPts val="600"/>
              </a:spcAft>
              <a:defRPr sz="1600"/>
            </a:lvl4pPr>
            <a:lvl5pPr>
              <a:lnSpc>
                <a:spcPct val="100000"/>
              </a:lnSpc>
              <a:spcBef>
                <a:spcPts val="0"/>
              </a:spcBef>
              <a:spcAft>
                <a:spcPts val="6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D996D1AE-BB05-402A-8454-CE893B60496E}"/>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870050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3 columns">
    <p:spTree>
      <p:nvGrpSpPr>
        <p:cNvPr id="1" name=""/>
        <p:cNvGrpSpPr/>
        <p:nvPr/>
      </p:nvGrpSpPr>
      <p:grpSpPr>
        <a:xfrm>
          <a:off x="0" y="0"/>
          <a:ext cx="0" cy="0"/>
          <a:chOff x="0" y="0"/>
          <a:chExt cx="0" cy="0"/>
        </a:xfrm>
      </p:grpSpPr>
      <p:sp>
        <p:nvSpPr>
          <p:cNvPr id="3"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404813"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404813" y="1327151"/>
            <a:ext cx="3456432" cy="837826"/>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
        <p:nvSpPr>
          <p:cNvPr id="9"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4371047"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7">
            <a:extLst>
              <a:ext uri="{FF2B5EF4-FFF2-40B4-BE49-F238E27FC236}">
                <a16:creationId xmlns:a16="http://schemas.microsoft.com/office/drawing/2014/main" id="{D8D7F005-BA7C-423E-87B0-6782D88233F6}"/>
              </a:ext>
            </a:extLst>
          </p:cNvPr>
          <p:cNvSpPr>
            <a:spLocks noGrp="1"/>
          </p:cNvSpPr>
          <p:nvPr>
            <p:ph type="body" sz="quarter" idx="15" hasCustomPrompt="1"/>
          </p:nvPr>
        </p:nvSpPr>
        <p:spPr>
          <a:xfrm>
            <a:off x="4371047" y="1327151"/>
            <a:ext cx="3456432" cy="743987"/>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
        <p:nvSpPr>
          <p:cNvPr id="11" name="Text Placeholder 7">
            <a:extLst>
              <a:ext uri="{FF2B5EF4-FFF2-40B4-BE49-F238E27FC236}">
                <a16:creationId xmlns:a16="http://schemas.microsoft.com/office/drawing/2014/main" id="{27CE2609-37DA-4C4C-BF45-E56CE85AA41D}"/>
              </a:ext>
            </a:extLst>
          </p:cNvPr>
          <p:cNvSpPr>
            <a:spLocks noGrp="1"/>
          </p:cNvSpPr>
          <p:nvPr>
            <p:ph type="body" sz="quarter" idx="16"/>
          </p:nvPr>
        </p:nvSpPr>
        <p:spPr>
          <a:xfrm>
            <a:off x="8330755"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7">
            <a:extLst>
              <a:ext uri="{FF2B5EF4-FFF2-40B4-BE49-F238E27FC236}">
                <a16:creationId xmlns:a16="http://schemas.microsoft.com/office/drawing/2014/main" id="{D8D7F005-BA7C-423E-87B0-6782D88233F6}"/>
              </a:ext>
            </a:extLst>
          </p:cNvPr>
          <p:cNvSpPr>
            <a:spLocks noGrp="1"/>
          </p:cNvSpPr>
          <p:nvPr>
            <p:ph type="body" sz="quarter" idx="17" hasCustomPrompt="1"/>
          </p:nvPr>
        </p:nvSpPr>
        <p:spPr>
          <a:xfrm>
            <a:off x="8330755" y="1327151"/>
            <a:ext cx="3456432" cy="743987"/>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
        <p:nvSpPr>
          <p:cNvPr id="5" name="Title 4">
            <a:extLst>
              <a:ext uri="{FF2B5EF4-FFF2-40B4-BE49-F238E27FC236}">
                <a16:creationId xmlns:a16="http://schemas.microsoft.com/office/drawing/2014/main" id="{294515F3-E20E-47CC-8314-0A030AB3D1FD}"/>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1541078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ntent 3 column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B9A63D1-B6C5-4F10-ABD1-7445EB2D8ADC}"/>
              </a:ext>
            </a:extLst>
          </p:cNvPr>
          <p:cNvSpPr/>
          <p:nvPr userDrawn="1"/>
        </p:nvSpPr>
        <p:spPr>
          <a:xfrm>
            <a:off x="407988" y="2423886"/>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Rectangle 13">
            <a:extLst>
              <a:ext uri="{FF2B5EF4-FFF2-40B4-BE49-F238E27FC236}">
                <a16:creationId xmlns:a16="http://schemas.microsoft.com/office/drawing/2014/main" id="{A69DEBB0-4052-42E9-B8A1-20FEA957F747}"/>
              </a:ext>
            </a:extLst>
          </p:cNvPr>
          <p:cNvSpPr/>
          <p:nvPr userDrawn="1"/>
        </p:nvSpPr>
        <p:spPr>
          <a:xfrm>
            <a:off x="4333875" y="2423886"/>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5" name="Rectangle 14">
            <a:extLst>
              <a:ext uri="{FF2B5EF4-FFF2-40B4-BE49-F238E27FC236}">
                <a16:creationId xmlns:a16="http://schemas.microsoft.com/office/drawing/2014/main" id="{270917E2-630D-4941-BA4B-7EB65D4A7850}"/>
              </a:ext>
            </a:extLst>
          </p:cNvPr>
          <p:cNvSpPr/>
          <p:nvPr userDrawn="1"/>
        </p:nvSpPr>
        <p:spPr>
          <a:xfrm>
            <a:off x="8259763" y="2406300"/>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 Placeholder 4">
            <a:extLst>
              <a:ext uri="{FF2B5EF4-FFF2-40B4-BE49-F238E27FC236}">
                <a16:creationId xmlns:a16="http://schemas.microsoft.com/office/drawing/2014/main" id="{5AE9BC27-7262-47DA-99EA-4AB1F52A8C33}"/>
              </a:ext>
            </a:extLst>
          </p:cNvPr>
          <p:cNvSpPr>
            <a:spLocks noGrp="1"/>
          </p:cNvSpPr>
          <p:nvPr>
            <p:ph type="body" sz="quarter" idx="13" hasCustomPrompt="1"/>
          </p:nvPr>
        </p:nvSpPr>
        <p:spPr>
          <a:xfrm>
            <a:off x="725016" y="3332368"/>
            <a:ext cx="2890194" cy="645047"/>
          </a:xfrm>
          <a:prstGeom prst="rect">
            <a:avLst/>
          </a:prstGeom>
          <a:noFill/>
        </p:spPr>
        <p:txBody>
          <a:bodyPr anchor="ctr">
            <a:noAutofit/>
          </a:bodyPr>
          <a:lstStyle>
            <a:lvl1pPr algn="l">
              <a:lnSpc>
                <a:spcPts val="1800"/>
              </a:lnSpc>
              <a:defRPr sz="1600" b="0">
                <a:solidFill>
                  <a:schemeClr val="accent1"/>
                </a:solidFill>
                <a:latin typeface="+mj-lt"/>
              </a:defRPr>
            </a:lvl1pPr>
            <a:lvl2pPr>
              <a:defRPr sz="1400"/>
            </a:lvl2pPr>
            <a:lvl3pPr>
              <a:defRPr sz="1200"/>
            </a:lvl3pPr>
            <a:lvl4pPr>
              <a:defRPr sz="1100"/>
            </a:lvl4pPr>
            <a:lvl5pPr>
              <a:defRPr sz="1100"/>
            </a:lvl5pPr>
          </a:lstStyle>
          <a:p>
            <a:pPr lvl="0"/>
            <a:r>
              <a:rPr lang="en-US" dirty="0"/>
              <a:t>Click to insert title</a:t>
            </a:r>
          </a:p>
        </p:txBody>
      </p:sp>
      <p:sp>
        <p:nvSpPr>
          <p:cNvPr id="18" name="Text Placeholder 4">
            <a:extLst>
              <a:ext uri="{FF2B5EF4-FFF2-40B4-BE49-F238E27FC236}">
                <a16:creationId xmlns:a16="http://schemas.microsoft.com/office/drawing/2014/main" id="{EBBF7568-EC18-40A1-B3C2-1E64D0BFDEFF}"/>
              </a:ext>
            </a:extLst>
          </p:cNvPr>
          <p:cNvSpPr>
            <a:spLocks noGrp="1"/>
          </p:cNvSpPr>
          <p:nvPr>
            <p:ph type="body" sz="quarter" idx="33" hasCustomPrompt="1"/>
          </p:nvPr>
        </p:nvSpPr>
        <p:spPr>
          <a:xfrm>
            <a:off x="4650903" y="3332368"/>
            <a:ext cx="2890194" cy="645047"/>
          </a:xfrm>
          <a:prstGeom prst="rect">
            <a:avLst/>
          </a:prstGeom>
          <a:noFill/>
        </p:spPr>
        <p:txBody>
          <a:bodyPr anchor="ctr">
            <a:noAutofit/>
          </a:bodyPr>
          <a:lstStyle>
            <a:lvl1pPr algn="l">
              <a:lnSpc>
                <a:spcPts val="1800"/>
              </a:lnSpc>
              <a:defRPr sz="1600" b="0">
                <a:solidFill>
                  <a:srgbClr val="2EA657"/>
                </a:solidFill>
                <a:latin typeface="+mj-lt"/>
              </a:defRPr>
            </a:lvl1pPr>
            <a:lvl2pPr>
              <a:defRPr sz="1400"/>
            </a:lvl2pPr>
            <a:lvl3pPr>
              <a:defRPr sz="1200"/>
            </a:lvl3pPr>
            <a:lvl4pPr>
              <a:defRPr sz="1100"/>
            </a:lvl4pPr>
            <a:lvl5pPr>
              <a:defRPr sz="1100"/>
            </a:lvl5pPr>
          </a:lstStyle>
          <a:p>
            <a:pPr lvl="0"/>
            <a:r>
              <a:rPr lang="en-US" dirty="0"/>
              <a:t>Click to insert title</a:t>
            </a:r>
          </a:p>
        </p:txBody>
      </p:sp>
      <p:sp>
        <p:nvSpPr>
          <p:cNvPr id="19" name="Text Placeholder 4">
            <a:extLst>
              <a:ext uri="{FF2B5EF4-FFF2-40B4-BE49-F238E27FC236}">
                <a16:creationId xmlns:a16="http://schemas.microsoft.com/office/drawing/2014/main" id="{0C0A1379-EE65-47B3-B113-45D1ED57400C}"/>
              </a:ext>
            </a:extLst>
          </p:cNvPr>
          <p:cNvSpPr>
            <a:spLocks noGrp="1"/>
          </p:cNvSpPr>
          <p:nvPr>
            <p:ph type="body" sz="quarter" idx="35" hasCustomPrompt="1"/>
          </p:nvPr>
        </p:nvSpPr>
        <p:spPr>
          <a:xfrm>
            <a:off x="8576791" y="3332368"/>
            <a:ext cx="2890194" cy="645047"/>
          </a:xfrm>
          <a:prstGeom prst="rect">
            <a:avLst/>
          </a:prstGeom>
          <a:noFill/>
        </p:spPr>
        <p:txBody>
          <a:bodyPr anchor="ctr">
            <a:noAutofit/>
          </a:bodyPr>
          <a:lstStyle>
            <a:lvl1pPr algn="l">
              <a:lnSpc>
                <a:spcPts val="1800"/>
              </a:lnSpc>
              <a:defRPr sz="1600" b="0">
                <a:solidFill>
                  <a:srgbClr val="BA2980"/>
                </a:solidFill>
                <a:latin typeface="+mj-lt"/>
              </a:defRPr>
            </a:lvl1pPr>
            <a:lvl2pPr>
              <a:defRPr sz="1400"/>
            </a:lvl2pPr>
            <a:lvl3pPr>
              <a:defRPr sz="1200"/>
            </a:lvl3pPr>
            <a:lvl4pPr>
              <a:defRPr sz="1100"/>
            </a:lvl4pPr>
            <a:lvl5pPr>
              <a:defRPr sz="1100"/>
            </a:lvl5pPr>
          </a:lstStyle>
          <a:p>
            <a:pPr lvl="0"/>
            <a:r>
              <a:rPr lang="en-US" dirty="0"/>
              <a:t>Click to insert title</a:t>
            </a:r>
          </a:p>
        </p:txBody>
      </p:sp>
      <p:sp>
        <p:nvSpPr>
          <p:cNvPr id="22" name="Text Placeholder 7">
            <a:extLst>
              <a:ext uri="{FF2B5EF4-FFF2-40B4-BE49-F238E27FC236}">
                <a16:creationId xmlns:a16="http://schemas.microsoft.com/office/drawing/2014/main" id="{E24DC023-E500-4824-A661-003A568299EA}"/>
              </a:ext>
            </a:extLst>
          </p:cNvPr>
          <p:cNvSpPr>
            <a:spLocks noGrp="1"/>
          </p:cNvSpPr>
          <p:nvPr>
            <p:ph type="body" sz="quarter" idx="10"/>
          </p:nvPr>
        </p:nvSpPr>
        <p:spPr>
          <a:xfrm>
            <a:off x="725015"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chemeClr val="accent1"/>
              </a:buClr>
              <a:defRPr sz="1400"/>
            </a:lvl2pPr>
            <a:lvl3pPr>
              <a:lnSpc>
                <a:spcPct val="100000"/>
              </a:lnSpc>
              <a:spcBef>
                <a:spcPts val="0"/>
              </a:spcBef>
              <a:buClr>
                <a:schemeClr val="accent1"/>
              </a:buClr>
              <a:defRPr sz="1400"/>
            </a:lvl3pPr>
            <a:lvl4pPr>
              <a:lnSpc>
                <a:spcPct val="100000"/>
              </a:lnSpc>
              <a:spcBef>
                <a:spcPts val="0"/>
              </a:spcBef>
              <a:buClr>
                <a:schemeClr val="accent1"/>
              </a:buClr>
              <a:defRPr sz="1400"/>
            </a:lvl4pPr>
            <a:lvl5pPr>
              <a:lnSpc>
                <a:spcPct val="100000"/>
              </a:lnSpc>
              <a:spcBef>
                <a:spcPts val="0"/>
              </a:spcBef>
              <a:buClr>
                <a:schemeClr val="accent1"/>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7">
            <a:extLst>
              <a:ext uri="{FF2B5EF4-FFF2-40B4-BE49-F238E27FC236}">
                <a16:creationId xmlns:a16="http://schemas.microsoft.com/office/drawing/2014/main" id="{B1037A2D-940F-4255-984B-C4A7AABBB724}"/>
              </a:ext>
            </a:extLst>
          </p:cNvPr>
          <p:cNvSpPr>
            <a:spLocks noGrp="1"/>
          </p:cNvSpPr>
          <p:nvPr>
            <p:ph type="body" sz="quarter" idx="40"/>
          </p:nvPr>
        </p:nvSpPr>
        <p:spPr>
          <a:xfrm>
            <a:off x="4650903"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rgbClr val="2EA657"/>
              </a:buClr>
              <a:defRPr sz="1400"/>
            </a:lvl2pPr>
            <a:lvl3pPr>
              <a:lnSpc>
                <a:spcPct val="100000"/>
              </a:lnSpc>
              <a:spcBef>
                <a:spcPts val="0"/>
              </a:spcBef>
              <a:buClr>
                <a:srgbClr val="2EA657"/>
              </a:buClr>
              <a:defRPr sz="1400"/>
            </a:lvl3pPr>
            <a:lvl4pPr>
              <a:lnSpc>
                <a:spcPct val="100000"/>
              </a:lnSpc>
              <a:spcBef>
                <a:spcPts val="0"/>
              </a:spcBef>
              <a:buClr>
                <a:srgbClr val="2EA657"/>
              </a:buClr>
              <a:defRPr sz="1400"/>
            </a:lvl4pPr>
            <a:lvl5pPr>
              <a:lnSpc>
                <a:spcPct val="100000"/>
              </a:lnSpc>
              <a:spcBef>
                <a:spcPts val="0"/>
              </a:spcBef>
              <a:buClr>
                <a:srgbClr val="2EA657"/>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7">
            <a:extLst>
              <a:ext uri="{FF2B5EF4-FFF2-40B4-BE49-F238E27FC236}">
                <a16:creationId xmlns:a16="http://schemas.microsoft.com/office/drawing/2014/main" id="{5849E3D5-EF9E-46F2-9C73-58806A392B34}"/>
              </a:ext>
            </a:extLst>
          </p:cNvPr>
          <p:cNvSpPr>
            <a:spLocks noGrp="1"/>
          </p:cNvSpPr>
          <p:nvPr>
            <p:ph type="body" sz="quarter" idx="41"/>
          </p:nvPr>
        </p:nvSpPr>
        <p:spPr>
          <a:xfrm>
            <a:off x="8576791"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rgbClr val="BA2980"/>
              </a:buClr>
              <a:defRPr sz="1400"/>
            </a:lvl2pPr>
            <a:lvl3pPr>
              <a:lnSpc>
                <a:spcPct val="100000"/>
              </a:lnSpc>
              <a:spcBef>
                <a:spcPts val="0"/>
              </a:spcBef>
              <a:buClr>
                <a:srgbClr val="BA2980"/>
              </a:buClr>
              <a:defRPr sz="1400"/>
            </a:lvl3pPr>
            <a:lvl4pPr>
              <a:lnSpc>
                <a:spcPct val="100000"/>
              </a:lnSpc>
              <a:spcBef>
                <a:spcPts val="0"/>
              </a:spcBef>
              <a:buClr>
                <a:srgbClr val="BA2980"/>
              </a:buClr>
              <a:defRPr sz="1400"/>
            </a:lvl4pPr>
            <a:lvl5pPr>
              <a:lnSpc>
                <a:spcPct val="100000"/>
              </a:lnSpc>
              <a:spcBef>
                <a:spcPts val="0"/>
              </a:spcBef>
              <a:buClr>
                <a:srgbClr val="BA2980"/>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18A66D25-366C-4142-B5D9-9A4107D8BC80}"/>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334810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oleObject" Target="../embeddings/oleObject1.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2.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vmlDrawing" Target="../drawings/vmlDrawing1.vml"/></Relationships>
</file>

<file path=ppt/slideMasters/_rels/slideMaster2.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vmlDrawing" Target="../drawings/vmlDrawing5.vml"/><Relationship Id="rId1" Type="http://schemas.openxmlformats.org/officeDocument/2006/relationships/theme" Target="../theme/theme2.xml"/><Relationship Id="rId5" Type="http://schemas.openxmlformats.org/officeDocument/2006/relationships/image" Target="../media/image1.emf"/><Relationship Id="rId4" Type="http://schemas.openxmlformats.org/officeDocument/2006/relationships/oleObject" Target="../embeddings/oleObject5.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23"/>
            </p:custDataLst>
            <p:extLst>
              <p:ext uri="{D42A27DB-BD31-4B8C-83A1-F6EECF244321}">
                <p14:modId xmlns:p14="http://schemas.microsoft.com/office/powerpoint/2010/main" val="197578679"/>
              </p:ext>
            </p:ext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spid="_x0000_s1062" name="think-cell Slide" r:id="rId24" imgW="270" imgH="270" progId="TCLayout.ActiveDocument.1">
                  <p:embed/>
                </p:oleObj>
              </mc:Choice>
              <mc:Fallback>
                <p:oleObj name="think-cell Slide" r:id="rId24" imgW="270" imgH="270" progId="TCLayout.ActiveDocument.1">
                  <p:embed/>
                  <p:pic>
                    <p:nvPicPr>
                      <p:cNvPr id="21" name="Object 20" hidden="1"/>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p:spPr>
                  </p:pic>
                </p:oleObj>
              </mc:Fallback>
            </mc:AlternateContent>
          </a:graphicData>
        </a:graphic>
      </p:graphicFrame>
      <p:sp>
        <p:nvSpPr>
          <p:cNvPr id="4" name="Text Placeholder 1"/>
          <p:cNvSpPr>
            <a:spLocks noGrp="1"/>
          </p:cNvSpPr>
          <p:nvPr>
            <p:ph type="body" idx="1"/>
          </p:nvPr>
        </p:nvSpPr>
        <p:spPr>
          <a:xfrm>
            <a:off x="404813" y="1327150"/>
            <a:ext cx="11376880" cy="5135563"/>
          </a:xfrm>
          <a:prstGeom prst="rect">
            <a:avLst/>
          </a:prstGeom>
        </p:spPr>
        <p:txBody>
          <a:bodyPr vert="horz" lIns="0" tIns="0" rIns="0" bIns="0" rtlCol="0">
            <a:norm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9" name="Title Placeholder 1"/>
          <p:cNvSpPr>
            <a:spLocks noGrp="1"/>
          </p:cNvSpPr>
          <p:nvPr>
            <p:ph type="title"/>
          </p:nvPr>
        </p:nvSpPr>
        <p:spPr>
          <a:xfrm>
            <a:off x="404813" y="388188"/>
            <a:ext cx="10947772" cy="716711"/>
          </a:xfrm>
          <a:prstGeom prst="rect">
            <a:avLst/>
          </a:prstGeom>
        </p:spPr>
        <p:txBody>
          <a:bodyPr vert="horz" lIns="0" tIns="0" rIns="0" bIns="0" rtlCol="0" anchor="b">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fr-FR" dirty="0"/>
              <a:t>CLICK TO INSERT TITLE</a:t>
            </a:r>
            <a:endParaRPr lang="en-US" dirty="0"/>
          </a:p>
        </p:txBody>
      </p:sp>
      <p:grpSp>
        <p:nvGrpSpPr>
          <p:cNvPr id="3" name="Group 2">
            <a:extLst>
              <a:ext uri="{FF2B5EF4-FFF2-40B4-BE49-F238E27FC236}">
                <a16:creationId xmlns:a16="http://schemas.microsoft.com/office/drawing/2014/main" id="{7D254FA0-1CD0-4186-9223-F354145FAE6C}"/>
              </a:ext>
            </a:extLst>
          </p:cNvPr>
          <p:cNvGrpSpPr/>
          <p:nvPr userDrawn="1"/>
        </p:nvGrpSpPr>
        <p:grpSpPr>
          <a:xfrm>
            <a:off x="12295891" y="1659"/>
            <a:ext cx="360000" cy="2069166"/>
            <a:chOff x="12498114" y="115959"/>
            <a:chExt cx="360000" cy="2069166"/>
          </a:xfrm>
        </p:grpSpPr>
        <p:sp>
          <p:nvSpPr>
            <p:cNvPr id="11" name="Rectangle 10">
              <a:extLst>
                <a:ext uri="{FF2B5EF4-FFF2-40B4-BE49-F238E27FC236}">
                  <a16:creationId xmlns:a16="http://schemas.microsoft.com/office/drawing/2014/main" id="{EF1244FD-1856-4971-9A73-AD6DF3F42A90}"/>
                </a:ext>
              </a:extLst>
            </p:cNvPr>
            <p:cNvSpPr/>
            <p:nvPr/>
          </p:nvSpPr>
          <p:spPr>
            <a:xfrm>
              <a:off x="12498114" y="115959"/>
              <a:ext cx="360000" cy="4068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latin typeface="Ubuntu" panose="020B0504030602030204" pitchFamily="34" charset="0"/>
                </a:rPr>
                <a:t>1</a:t>
              </a:r>
            </a:p>
            <a:p>
              <a:pPr algn="ctr">
                <a:lnSpc>
                  <a:spcPct val="90000"/>
                </a:lnSpc>
                <a:spcAft>
                  <a:spcPts val="0"/>
                </a:spcAft>
              </a:pPr>
              <a:r>
                <a:rPr lang="en-GB" sz="700" dirty="0">
                  <a:latin typeface="Ubuntu" panose="020B0504030602030204" pitchFamily="34" charset="0"/>
                </a:rPr>
                <a:t>112</a:t>
              </a:r>
            </a:p>
            <a:p>
              <a:pPr algn="ctr">
                <a:lnSpc>
                  <a:spcPct val="90000"/>
                </a:lnSpc>
                <a:spcAft>
                  <a:spcPts val="0"/>
                </a:spcAft>
              </a:pPr>
              <a:r>
                <a:rPr lang="en-GB" sz="700" dirty="0">
                  <a:latin typeface="Ubuntu" panose="020B0504030602030204" pitchFamily="34" charset="0"/>
                </a:rPr>
                <a:t>173</a:t>
              </a:r>
            </a:p>
          </p:txBody>
        </p:sp>
        <p:sp>
          <p:nvSpPr>
            <p:cNvPr id="12" name="Rectangle 11">
              <a:extLst>
                <a:ext uri="{FF2B5EF4-FFF2-40B4-BE49-F238E27FC236}">
                  <a16:creationId xmlns:a16="http://schemas.microsoft.com/office/drawing/2014/main" id="{22B40C78-6F20-4C95-AB26-B29FEC0FF747}"/>
                </a:ext>
              </a:extLst>
            </p:cNvPr>
            <p:cNvSpPr/>
            <p:nvPr/>
          </p:nvSpPr>
          <p:spPr>
            <a:xfrm>
              <a:off x="12498114" y="533371"/>
              <a:ext cx="360000" cy="406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solidFill>
                    <a:schemeClr val="tx1"/>
                  </a:solidFill>
                  <a:latin typeface="Ubuntu" panose="020B0504030602030204" pitchFamily="34" charset="0"/>
                </a:rPr>
                <a:t>18</a:t>
              </a:r>
            </a:p>
            <a:p>
              <a:pPr algn="ctr">
                <a:lnSpc>
                  <a:spcPct val="90000"/>
                </a:lnSpc>
                <a:spcAft>
                  <a:spcPts val="0"/>
                </a:spcAft>
              </a:pPr>
              <a:r>
                <a:rPr lang="en-GB" sz="700" dirty="0">
                  <a:solidFill>
                    <a:schemeClr val="tx1"/>
                  </a:solidFill>
                  <a:latin typeface="Ubuntu" panose="020B0504030602030204" pitchFamily="34" charset="0"/>
                </a:rPr>
                <a:t>171</a:t>
              </a:r>
            </a:p>
            <a:p>
              <a:pPr algn="ctr">
                <a:lnSpc>
                  <a:spcPct val="90000"/>
                </a:lnSpc>
                <a:spcAft>
                  <a:spcPts val="0"/>
                </a:spcAft>
              </a:pPr>
              <a:r>
                <a:rPr lang="en-GB" sz="700" dirty="0">
                  <a:solidFill>
                    <a:schemeClr val="tx1"/>
                  </a:solidFill>
                  <a:latin typeface="Ubuntu" panose="020B0504030602030204" pitchFamily="34" charset="0"/>
                </a:rPr>
                <a:t>219</a:t>
              </a:r>
            </a:p>
          </p:txBody>
        </p:sp>
        <p:sp>
          <p:nvSpPr>
            <p:cNvPr id="13" name="Rectangle 12">
              <a:extLst>
                <a:ext uri="{FF2B5EF4-FFF2-40B4-BE49-F238E27FC236}">
                  <a16:creationId xmlns:a16="http://schemas.microsoft.com/office/drawing/2014/main" id="{1AED4E7D-39CE-49AE-9D4C-16EA940CBE5F}"/>
                </a:ext>
              </a:extLst>
            </p:cNvPr>
            <p:cNvSpPr/>
            <p:nvPr/>
          </p:nvSpPr>
          <p:spPr>
            <a:xfrm>
              <a:off x="12498114" y="950783"/>
              <a:ext cx="360000" cy="406800"/>
            </a:xfrm>
            <a:prstGeom prst="rect">
              <a:avLst/>
            </a:pr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latin typeface="Ubuntu" panose="020B0504030602030204" pitchFamily="34" charset="0"/>
                </a:rPr>
                <a:t>43</a:t>
              </a:r>
            </a:p>
            <a:p>
              <a:pPr algn="ctr">
                <a:lnSpc>
                  <a:spcPct val="90000"/>
                </a:lnSpc>
                <a:spcAft>
                  <a:spcPts val="0"/>
                </a:spcAft>
              </a:pPr>
              <a:r>
                <a:rPr lang="en-GB" sz="700" dirty="0">
                  <a:latin typeface="Ubuntu" panose="020B0504030602030204" pitchFamily="34" charset="0"/>
                </a:rPr>
                <a:t>10</a:t>
              </a:r>
            </a:p>
            <a:p>
              <a:pPr algn="ctr">
                <a:lnSpc>
                  <a:spcPct val="90000"/>
                </a:lnSpc>
                <a:spcAft>
                  <a:spcPts val="0"/>
                </a:spcAft>
              </a:pPr>
              <a:r>
                <a:rPr lang="en-GB" sz="700" dirty="0">
                  <a:latin typeface="Ubuntu" panose="020B0504030602030204" pitchFamily="34" charset="0"/>
                </a:rPr>
                <a:t>61</a:t>
              </a:r>
            </a:p>
          </p:txBody>
        </p:sp>
        <p:sp>
          <p:nvSpPr>
            <p:cNvPr id="14" name="Rectangle 13">
              <a:extLst>
                <a:ext uri="{FF2B5EF4-FFF2-40B4-BE49-F238E27FC236}">
                  <a16:creationId xmlns:a16="http://schemas.microsoft.com/office/drawing/2014/main" id="{392DC803-B0F7-4D0E-81CA-9DDCB14FA42C}"/>
                </a:ext>
              </a:extLst>
            </p:cNvPr>
            <p:cNvSpPr/>
            <p:nvPr/>
          </p:nvSpPr>
          <p:spPr>
            <a:xfrm>
              <a:off x="12498114" y="1364202"/>
              <a:ext cx="360000" cy="406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latin typeface="Ubuntu" panose="020B0504030602030204" pitchFamily="34" charset="0"/>
                </a:rPr>
                <a:t>39</a:t>
              </a:r>
            </a:p>
            <a:p>
              <a:pPr algn="ctr">
                <a:lnSpc>
                  <a:spcPct val="90000"/>
                </a:lnSpc>
                <a:spcAft>
                  <a:spcPts val="0"/>
                </a:spcAft>
              </a:pPr>
              <a:r>
                <a:rPr lang="en-GB" sz="700" dirty="0">
                  <a:latin typeface="Ubuntu" panose="020B0504030602030204" pitchFamily="34" charset="0"/>
                </a:rPr>
                <a:t>41</a:t>
              </a:r>
            </a:p>
            <a:p>
              <a:pPr algn="ctr">
                <a:lnSpc>
                  <a:spcPct val="90000"/>
                </a:lnSpc>
                <a:spcAft>
                  <a:spcPts val="0"/>
                </a:spcAft>
              </a:pPr>
              <a:r>
                <a:rPr lang="en-GB" sz="700" dirty="0">
                  <a:latin typeface="Ubuntu" panose="020B0504030602030204" pitchFamily="34" charset="0"/>
                </a:rPr>
                <a:t>54</a:t>
              </a:r>
            </a:p>
          </p:txBody>
        </p:sp>
        <p:sp>
          <p:nvSpPr>
            <p:cNvPr id="63" name="Rectangle 62">
              <a:extLst>
                <a:ext uri="{FF2B5EF4-FFF2-40B4-BE49-F238E27FC236}">
                  <a16:creationId xmlns:a16="http://schemas.microsoft.com/office/drawing/2014/main" id="{B60470E2-9B98-4C49-AC1B-A56CD2EB54B9}"/>
                </a:ext>
              </a:extLst>
            </p:cNvPr>
            <p:cNvSpPr/>
            <p:nvPr/>
          </p:nvSpPr>
          <p:spPr>
            <a:xfrm>
              <a:off x="12498114" y="1778325"/>
              <a:ext cx="360000" cy="406800"/>
            </a:xfrm>
            <a:prstGeom prst="rect">
              <a:avLst/>
            </a:prstGeom>
            <a:solidFill>
              <a:schemeClr val="bg2"/>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solidFill>
                    <a:schemeClr val="tx1"/>
                  </a:solidFill>
                  <a:latin typeface="Ubuntu" panose="020B0504030602030204" pitchFamily="34" charset="0"/>
                </a:rPr>
                <a:t>236</a:t>
              </a:r>
            </a:p>
            <a:p>
              <a:pPr algn="ctr">
                <a:lnSpc>
                  <a:spcPct val="90000"/>
                </a:lnSpc>
                <a:spcAft>
                  <a:spcPts val="0"/>
                </a:spcAft>
              </a:pPr>
              <a:r>
                <a:rPr lang="en-GB" sz="700" dirty="0">
                  <a:solidFill>
                    <a:schemeClr val="tx1"/>
                  </a:solidFill>
                  <a:latin typeface="Ubuntu" panose="020B0504030602030204" pitchFamily="34" charset="0"/>
                </a:rPr>
                <a:t>236</a:t>
              </a:r>
            </a:p>
            <a:p>
              <a:pPr algn="ctr">
                <a:lnSpc>
                  <a:spcPct val="90000"/>
                </a:lnSpc>
                <a:spcAft>
                  <a:spcPts val="0"/>
                </a:spcAft>
              </a:pPr>
              <a:r>
                <a:rPr lang="en-GB" sz="700" dirty="0">
                  <a:solidFill>
                    <a:schemeClr val="tx1"/>
                  </a:solidFill>
                  <a:latin typeface="Ubuntu" panose="020B0504030602030204" pitchFamily="34" charset="0"/>
                </a:rPr>
                <a:t>236</a:t>
              </a:r>
            </a:p>
          </p:txBody>
        </p:sp>
      </p:grpSp>
      <p:grpSp>
        <p:nvGrpSpPr>
          <p:cNvPr id="4096" name="Groupe 4095">
            <a:extLst>
              <a:ext uri="{FF2B5EF4-FFF2-40B4-BE49-F238E27FC236}">
                <a16:creationId xmlns:a16="http://schemas.microsoft.com/office/drawing/2014/main" id="{4ADC82C4-641D-4930-B946-DC8978F5F98C}"/>
              </a:ext>
            </a:extLst>
          </p:cNvPr>
          <p:cNvGrpSpPr/>
          <p:nvPr/>
        </p:nvGrpSpPr>
        <p:grpSpPr>
          <a:xfrm>
            <a:off x="12295891" y="4289244"/>
            <a:ext cx="1462993" cy="2058800"/>
            <a:chOff x="12432704" y="1992581"/>
            <a:chExt cx="1462993" cy="2058800"/>
          </a:xfrm>
        </p:grpSpPr>
        <p:sp>
          <p:nvSpPr>
            <p:cNvPr id="41" name="Forme libre : forme 40">
              <a:extLst>
                <a:ext uri="{FF2B5EF4-FFF2-40B4-BE49-F238E27FC236}">
                  <a16:creationId xmlns:a16="http://schemas.microsoft.com/office/drawing/2014/main" id="{EC826880-5A3C-4E1C-81B2-A1CB9E331DC3}"/>
                </a:ext>
              </a:extLst>
            </p:cNvPr>
            <p:cNvSpPr/>
            <p:nvPr/>
          </p:nvSpPr>
          <p:spPr>
            <a:xfrm>
              <a:off x="12800391"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8E12"/>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142</a:t>
              </a:r>
            </a:p>
            <a:p>
              <a:pPr algn="ctr">
                <a:lnSpc>
                  <a:spcPct val="90000"/>
                </a:lnSpc>
                <a:spcAft>
                  <a:spcPts val="0"/>
                </a:spcAft>
              </a:pPr>
              <a:r>
                <a:rPr lang="en-US" sz="700" dirty="0">
                  <a:latin typeface="Ubuntu" panose="020B0504030602030204" pitchFamily="34" charset="0"/>
                </a:rPr>
                <a:t>18</a:t>
              </a:r>
            </a:p>
          </p:txBody>
        </p:sp>
        <p:sp>
          <p:nvSpPr>
            <p:cNvPr id="42" name="Forme libre : forme 41">
              <a:extLst>
                <a:ext uri="{FF2B5EF4-FFF2-40B4-BE49-F238E27FC236}">
                  <a16:creationId xmlns:a16="http://schemas.microsoft.com/office/drawing/2014/main" id="{44796AC3-FBF9-498C-9326-20ACFCF63EE6}"/>
                </a:ext>
              </a:extLst>
            </p:cNvPr>
            <p:cNvSpPr/>
            <p:nvPr/>
          </p:nvSpPr>
          <p:spPr>
            <a:xfrm>
              <a:off x="12800391"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9C29"/>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156</a:t>
              </a:r>
            </a:p>
            <a:p>
              <a:pPr algn="ctr">
                <a:lnSpc>
                  <a:spcPct val="90000"/>
                </a:lnSpc>
                <a:spcAft>
                  <a:spcPts val="0"/>
                </a:spcAft>
              </a:pPr>
              <a:r>
                <a:rPr lang="en-US" sz="700" dirty="0">
                  <a:latin typeface="Ubuntu" panose="020B0504030602030204" pitchFamily="34" charset="0"/>
                </a:rPr>
                <a:t>41</a:t>
              </a:r>
            </a:p>
          </p:txBody>
        </p:sp>
        <p:sp>
          <p:nvSpPr>
            <p:cNvPr id="43" name="Forme libre : forme 42">
              <a:extLst>
                <a:ext uri="{FF2B5EF4-FFF2-40B4-BE49-F238E27FC236}">
                  <a16:creationId xmlns:a16="http://schemas.microsoft.com/office/drawing/2014/main" id="{2D1DB5D7-2017-4A8F-80D6-C8641C9CE84C}"/>
                </a:ext>
              </a:extLst>
            </p:cNvPr>
            <p:cNvSpPr/>
            <p:nvPr/>
          </p:nvSpPr>
          <p:spPr>
            <a:xfrm>
              <a:off x="12800391"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FFB24A"/>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178</a:t>
              </a:r>
            </a:p>
            <a:p>
              <a:pPr algn="ctr">
                <a:lnSpc>
                  <a:spcPct val="90000"/>
                </a:lnSpc>
                <a:spcAft>
                  <a:spcPts val="0"/>
                </a:spcAft>
              </a:pPr>
              <a:r>
                <a:rPr lang="en-US" sz="700" dirty="0">
                  <a:latin typeface="Ubuntu" panose="020B0504030602030204" pitchFamily="34" charset="0"/>
                </a:rPr>
                <a:t>74</a:t>
              </a:r>
            </a:p>
          </p:txBody>
        </p:sp>
        <p:sp>
          <p:nvSpPr>
            <p:cNvPr id="44" name="Forme libre : forme 43">
              <a:extLst>
                <a:ext uri="{FF2B5EF4-FFF2-40B4-BE49-F238E27FC236}">
                  <a16:creationId xmlns:a16="http://schemas.microsoft.com/office/drawing/2014/main" id="{92191BDF-6BAB-45F9-9FA1-89C34179FD61}"/>
                </a:ext>
              </a:extLst>
            </p:cNvPr>
            <p:cNvSpPr/>
            <p:nvPr/>
          </p:nvSpPr>
          <p:spPr>
            <a:xfrm>
              <a:off x="12800391"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D068"/>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208</a:t>
              </a:r>
            </a:p>
            <a:p>
              <a:pPr algn="ctr">
                <a:lnSpc>
                  <a:spcPct val="90000"/>
                </a:lnSpc>
                <a:spcAft>
                  <a:spcPts val="0"/>
                </a:spcAft>
              </a:pPr>
              <a:r>
                <a:rPr lang="en-US" sz="700" dirty="0">
                  <a:latin typeface="Ubuntu" panose="020B0504030602030204" pitchFamily="34" charset="0"/>
                </a:rPr>
                <a:t>104</a:t>
              </a:r>
            </a:p>
          </p:txBody>
        </p:sp>
        <p:sp>
          <p:nvSpPr>
            <p:cNvPr id="45" name="Forme libre : forme 44">
              <a:extLst>
                <a:ext uri="{FF2B5EF4-FFF2-40B4-BE49-F238E27FC236}">
                  <a16:creationId xmlns:a16="http://schemas.microsoft.com/office/drawing/2014/main" id="{EF971F25-4035-43BA-BC8C-22E9B837A713}"/>
                </a:ext>
              </a:extLst>
            </p:cNvPr>
            <p:cNvSpPr/>
            <p:nvPr/>
          </p:nvSpPr>
          <p:spPr>
            <a:xfrm>
              <a:off x="12800391"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DA80"/>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218</a:t>
              </a:r>
            </a:p>
            <a:p>
              <a:pPr algn="ctr">
                <a:lnSpc>
                  <a:spcPct val="90000"/>
                </a:lnSpc>
                <a:spcAft>
                  <a:spcPts val="0"/>
                </a:spcAft>
              </a:pPr>
              <a:r>
                <a:rPr lang="en-US" sz="700" dirty="0">
                  <a:latin typeface="Ubuntu" panose="020B0504030602030204" pitchFamily="34" charset="0"/>
                </a:rPr>
                <a:t>128</a:t>
              </a:r>
            </a:p>
          </p:txBody>
        </p:sp>
        <p:sp>
          <p:nvSpPr>
            <p:cNvPr id="46" name="Forme libre : forme 45">
              <a:extLst>
                <a:ext uri="{FF2B5EF4-FFF2-40B4-BE49-F238E27FC236}">
                  <a16:creationId xmlns:a16="http://schemas.microsoft.com/office/drawing/2014/main" id="{F5691FCB-A410-4C6B-963D-15CCFA8EB678}"/>
                </a:ext>
              </a:extLst>
            </p:cNvPr>
            <p:cNvSpPr/>
            <p:nvPr/>
          </p:nvSpPr>
          <p:spPr>
            <a:xfrm>
              <a:off x="13168875"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42142E"/>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66</a:t>
              </a:r>
            </a:p>
            <a:p>
              <a:pPr algn="ctr">
                <a:lnSpc>
                  <a:spcPct val="90000"/>
                </a:lnSpc>
                <a:spcAft>
                  <a:spcPts val="0"/>
                </a:spcAft>
              </a:pPr>
              <a:r>
                <a:rPr lang="en-US" sz="700" dirty="0">
                  <a:solidFill>
                    <a:schemeClr val="bg1"/>
                  </a:solidFill>
                  <a:latin typeface="Ubuntu" panose="020B0504030602030204" pitchFamily="34" charset="0"/>
                </a:rPr>
                <a:t>20</a:t>
              </a:r>
            </a:p>
            <a:p>
              <a:pPr algn="ctr">
                <a:lnSpc>
                  <a:spcPct val="90000"/>
                </a:lnSpc>
                <a:spcAft>
                  <a:spcPts val="0"/>
                </a:spcAft>
              </a:pPr>
              <a:r>
                <a:rPr lang="en-US" sz="700" dirty="0">
                  <a:solidFill>
                    <a:schemeClr val="bg1"/>
                  </a:solidFill>
                  <a:latin typeface="Ubuntu" panose="020B0504030602030204" pitchFamily="34" charset="0"/>
                </a:rPr>
                <a:t>46</a:t>
              </a:r>
            </a:p>
          </p:txBody>
        </p:sp>
        <p:sp>
          <p:nvSpPr>
            <p:cNvPr id="47" name="Forme libre : forme 46">
              <a:extLst>
                <a:ext uri="{FF2B5EF4-FFF2-40B4-BE49-F238E27FC236}">
                  <a16:creationId xmlns:a16="http://schemas.microsoft.com/office/drawing/2014/main" id="{D0F79893-1FFE-4F7F-B020-867CE988C67E}"/>
                </a:ext>
              </a:extLst>
            </p:cNvPr>
            <p:cNvSpPr/>
            <p:nvPr/>
          </p:nvSpPr>
          <p:spPr>
            <a:xfrm>
              <a:off x="13168875"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590A42"/>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89</a:t>
              </a:r>
            </a:p>
            <a:p>
              <a:pPr algn="ctr">
                <a:lnSpc>
                  <a:spcPct val="90000"/>
                </a:lnSpc>
                <a:spcAft>
                  <a:spcPts val="0"/>
                </a:spcAft>
              </a:pPr>
              <a:r>
                <a:rPr lang="en-US" sz="700" dirty="0">
                  <a:solidFill>
                    <a:schemeClr val="bg1"/>
                  </a:solidFill>
                  <a:latin typeface="Ubuntu" panose="020B0504030602030204" pitchFamily="34" charset="0"/>
                </a:rPr>
                <a:t>10</a:t>
              </a:r>
            </a:p>
            <a:p>
              <a:pPr algn="ctr">
                <a:lnSpc>
                  <a:spcPct val="90000"/>
                </a:lnSpc>
                <a:spcAft>
                  <a:spcPts val="0"/>
                </a:spcAft>
              </a:pPr>
              <a:r>
                <a:rPr lang="en-US" sz="700" dirty="0">
                  <a:solidFill>
                    <a:schemeClr val="bg1"/>
                  </a:solidFill>
                  <a:latin typeface="Ubuntu" panose="020B0504030602030204" pitchFamily="34" charset="0"/>
                </a:rPr>
                <a:t>66</a:t>
              </a:r>
            </a:p>
          </p:txBody>
        </p:sp>
        <p:sp>
          <p:nvSpPr>
            <p:cNvPr id="48" name="Forme libre : forme 47">
              <a:extLst>
                <a:ext uri="{FF2B5EF4-FFF2-40B4-BE49-F238E27FC236}">
                  <a16:creationId xmlns:a16="http://schemas.microsoft.com/office/drawing/2014/main" id="{4BC28B06-4332-436B-9E8F-27299D73CB0F}"/>
                </a:ext>
              </a:extLst>
            </p:cNvPr>
            <p:cNvSpPr/>
            <p:nvPr/>
          </p:nvSpPr>
          <p:spPr>
            <a:xfrm>
              <a:off x="13168875"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750D5C"/>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117</a:t>
              </a:r>
            </a:p>
            <a:p>
              <a:pPr algn="ctr">
                <a:lnSpc>
                  <a:spcPct val="90000"/>
                </a:lnSpc>
                <a:spcAft>
                  <a:spcPts val="0"/>
                </a:spcAft>
              </a:pPr>
              <a:r>
                <a:rPr lang="en-US" sz="700" dirty="0">
                  <a:solidFill>
                    <a:schemeClr val="bg1"/>
                  </a:solidFill>
                  <a:latin typeface="Ubuntu" panose="020B0504030602030204" pitchFamily="34" charset="0"/>
                </a:rPr>
                <a:t>13</a:t>
              </a:r>
            </a:p>
            <a:p>
              <a:pPr algn="ctr">
                <a:lnSpc>
                  <a:spcPct val="90000"/>
                </a:lnSpc>
                <a:spcAft>
                  <a:spcPts val="0"/>
                </a:spcAft>
              </a:pPr>
              <a:r>
                <a:rPr lang="en-US" sz="700" dirty="0">
                  <a:solidFill>
                    <a:schemeClr val="bg1"/>
                  </a:solidFill>
                  <a:latin typeface="Ubuntu" panose="020B0504030602030204" pitchFamily="34" charset="0"/>
                </a:rPr>
                <a:t>92</a:t>
              </a:r>
            </a:p>
          </p:txBody>
        </p:sp>
        <p:sp>
          <p:nvSpPr>
            <p:cNvPr id="49" name="Forme libre : forme 48">
              <a:extLst>
                <a:ext uri="{FF2B5EF4-FFF2-40B4-BE49-F238E27FC236}">
                  <a16:creationId xmlns:a16="http://schemas.microsoft.com/office/drawing/2014/main" id="{90419B70-8C46-4DE8-9DD4-F2A6106ED6F5}"/>
                </a:ext>
              </a:extLst>
            </p:cNvPr>
            <p:cNvSpPr/>
            <p:nvPr/>
          </p:nvSpPr>
          <p:spPr>
            <a:xfrm>
              <a:off x="13168875"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802B73"/>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128</a:t>
              </a:r>
            </a:p>
            <a:p>
              <a:pPr algn="ctr">
                <a:lnSpc>
                  <a:spcPct val="90000"/>
                </a:lnSpc>
                <a:spcAft>
                  <a:spcPts val="0"/>
                </a:spcAft>
              </a:pPr>
              <a:r>
                <a:rPr lang="en-US" sz="700" dirty="0">
                  <a:solidFill>
                    <a:schemeClr val="bg1"/>
                  </a:solidFill>
                  <a:latin typeface="Ubuntu" panose="020B0504030602030204" pitchFamily="34" charset="0"/>
                </a:rPr>
                <a:t>43</a:t>
              </a:r>
            </a:p>
            <a:p>
              <a:pPr algn="ctr">
                <a:lnSpc>
                  <a:spcPct val="90000"/>
                </a:lnSpc>
                <a:spcAft>
                  <a:spcPts val="0"/>
                </a:spcAft>
              </a:pPr>
              <a:r>
                <a:rPr lang="en-US" sz="700" dirty="0">
                  <a:solidFill>
                    <a:schemeClr val="bg1"/>
                  </a:solidFill>
                  <a:latin typeface="Ubuntu" panose="020B0504030602030204" pitchFamily="34" charset="0"/>
                </a:rPr>
                <a:t>115</a:t>
              </a:r>
            </a:p>
          </p:txBody>
        </p:sp>
        <p:sp>
          <p:nvSpPr>
            <p:cNvPr id="50" name="Forme libre : forme 49">
              <a:extLst>
                <a:ext uri="{FF2B5EF4-FFF2-40B4-BE49-F238E27FC236}">
                  <a16:creationId xmlns:a16="http://schemas.microsoft.com/office/drawing/2014/main" id="{0A0CFFBA-E8FE-434D-9D74-BB9F352B4723}"/>
                </a:ext>
              </a:extLst>
            </p:cNvPr>
            <p:cNvSpPr/>
            <p:nvPr/>
          </p:nvSpPr>
          <p:spPr>
            <a:xfrm>
              <a:off x="13168875"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9E4780"/>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158</a:t>
              </a:r>
            </a:p>
            <a:p>
              <a:pPr algn="ctr">
                <a:lnSpc>
                  <a:spcPct val="90000"/>
                </a:lnSpc>
                <a:spcAft>
                  <a:spcPts val="0"/>
                </a:spcAft>
              </a:pPr>
              <a:r>
                <a:rPr lang="en-US" sz="700" dirty="0">
                  <a:solidFill>
                    <a:schemeClr val="bg1"/>
                  </a:solidFill>
                  <a:latin typeface="Ubuntu" panose="020B0504030602030204" pitchFamily="34" charset="0"/>
                </a:rPr>
                <a:t>71</a:t>
              </a:r>
            </a:p>
            <a:p>
              <a:pPr algn="ctr">
                <a:lnSpc>
                  <a:spcPct val="90000"/>
                </a:lnSpc>
                <a:spcAft>
                  <a:spcPts val="0"/>
                </a:spcAft>
              </a:pPr>
              <a:r>
                <a:rPr lang="en-US" sz="700" dirty="0">
                  <a:solidFill>
                    <a:schemeClr val="bg1"/>
                  </a:solidFill>
                  <a:latin typeface="Ubuntu" panose="020B0504030602030204" pitchFamily="34" charset="0"/>
                </a:rPr>
                <a:t>128</a:t>
              </a:r>
            </a:p>
          </p:txBody>
        </p:sp>
        <p:sp>
          <p:nvSpPr>
            <p:cNvPr id="51" name="Forme libre : forme 50">
              <a:extLst>
                <a:ext uri="{FF2B5EF4-FFF2-40B4-BE49-F238E27FC236}">
                  <a16:creationId xmlns:a16="http://schemas.microsoft.com/office/drawing/2014/main" id="{D041A42A-2FF1-4516-85CE-87051937629F}"/>
                </a:ext>
              </a:extLst>
            </p:cNvPr>
            <p:cNvSpPr/>
            <p:nvPr/>
          </p:nvSpPr>
          <p:spPr>
            <a:xfrm>
              <a:off x="13535697"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A6001A"/>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166</a:t>
              </a:r>
            </a:p>
            <a:p>
              <a:pPr algn="ctr">
                <a:lnSpc>
                  <a:spcPct val="90000"/>
                </a:lnSpc>
                <a:spcAft>
                  <a:spcPts val="0"/>
                </a:spcAft>
              </a:pPr>
              <a:r>
                <a:rPr lang="en-US" sz="700" dirty="0">
                  <a:solidFill>
                    <a:schemeClr val="bg1"/>
                  </a:solidFill>
                  <a:latin typeface="Ubuntu" panose="020B0504030602030204" pitchFamily="34" charset="0"/>
                </a:rPr>
                <a:t>0</a:t>
              </a:r>
            </a:p>
            <a:p>
              <a:pPr algn="ctr">
                <a:lnSpc>
                  <a:spcPct val="90000"/>
                </a:lnSpc>
                <a:spcAft>
                  <a:spcPts val="0"/>
                </a:spcAft>
              </a:pPr>
              <a:r>
                <a:rPr lang="en-US" sz="700" dirty="0">
                  <a:solidFill>
                    <a:schemeClr val="bg1"/>
                  </a:solidFill>
                  <a:latin typeface="Ubuntu" panose="020B0504030602030204" pitchFamily="34" charset="0"/>
                </a:rPr>
                <a:t>26</a:t>
              </a:r>
            </a:p>
          </p:txBody>
        </p:sp>
        <p:sp>
          <p:nvSpPr>
            <p:cNvPr id="52" name="Forme libre : forme 51">
              <a:extLst>
                <a:ext uri="{FF2B5EF4-FFF2-40B4-BE49-F238E27FC236}">
                  <a16:creationId xmlns:a16="http://schemas.microsoft.com/office/drawing/2014/main" id="{02084D3E-01E3-4506-9076-881D83455262}"/>
                </a:ext>
              </a:extLst>
            </p:cNvPr>
            <p:cNvSpPr/>
            <p:nvPr/>
          </p:nvSpPr>
          <p:spPr>
            <a:xfrm>
              <a:off x="13535697"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E30021"/>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227</a:t>
              </a:r>
            </a:p>
            <a:p>
              <a:pPr algn="ctr">
                <a:lnSpc>
                  <a:spcPct val="90000"/>
                </a:lnSpc>
                <a:spcAft>
                  <a:spcPts val="0"/>
                </a:spcAft>
              </a:pPr>
              <a:r>
                <a:rPr lang="en-US" sz="700" dirty="0">
                  <a:solidFill>
                    <a:schemeClr val="bg1"/>
                  </a:solidFill>
                  <a:latin typeface="Ubuntu" panose="020B0504030602030204" pitchFamily="34" charset="0"/>
                </a:rPr>
                <a:t>03</a:t>
              </a:r>
            </a:p>
            <a:p>
              <a:pPr algn="ctr">
                <a:lnSpc>
                  <a:spcPct val="90000"/>
                </a:lnSpc>
                <a:spcAft>
                  <a:spcPts val="0"/>
                </a:spcAft>
              </a:pPr>
              <a:r>
                <a:rPr lang="en-US" sz="700" dirty="0">
                  <a:solidFill>
                    <a:schemeClr val="bg1"/>
                  </a:solidFill>
                  <a:latin typeface="Ubuntu" panose="020B0504030602030204" pitchFamily="34" charset="0"/>
                </a:rPr>
                <a:t>33</a:t>
              </a:r>
            </a:p>
          </p:txBody>
        </p:sp>
        <p:sp>
          <p:nvSpPr>
            <p:cNvPr id="53" name="Forme libre : forme 52">
              <a:extLst>
                <a:ext uri="{FF2B5EF4-FFF2-40B4-BE49-F238E27FC236}">
                  <a16:creationId xmlns:a16="http://schemas.microsoft.com/office/drawing/2014/main" id="{96939CDC-56D5-42B9-843A-231E1C541E5D}"/>
                </a:ext>
              </a:extLst>
            </p:cNvPr>
            <p:cNvSpPr/>
            <p:nvPr/>
          </p:nvSpPr>
          <p:spPr>
            <a:xfrm>
              <a:off x="13535697"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FF304D"/>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48</a:t>
              </a:r>
            </a:p>
            <a:p>
              <a:pPr algn="ctr">
                <a:lnSpc>
                  <a:spcPct val="90000"/>
                </a:lnSpc>
                <a:spcAft>
                  <a:spcPts val="0"/>
                </a:spcAft>
              </a:pPr>
              <a:r>
                <a:rPr lang="en-US" sz="700" dirty="0">
                  <a:latin typeface="Ubuntu" panose="020B0504030602030204" pitchFamily="34" charset="0"/>
                </a:rPr>
                <a:t>77</a:t>
              </a:r>
            </a:p>
          </p:txBody>
        </p:sp>
        <p:sp>
          <p:nvSpPr>
            <p:cNvPr id="54" name="Forme libre : forme 53">
              <a:extLst>
                <a:ext uri="{FF2B5EF4-FFF2-40B4-BE49-F238E27FC236}">
                  <a16:creationId xmlns:a16="http://schemas.microsoft.com/office/drawing/2014/main" id="{66B49780-B844-4D04-8283-E12AAC6933AF}"/>
                </a:ext>
              </a:extLst>
            </p:cNvPr>
            <p:cNvSpPr/>
            <p:nvPr/>
          </p:nvSpPr>
          <p:spPr>
            <a:xfrm>
              <a:off x="13535697"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455E"/>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69</a:t>
              </a:r>
            </a:p>
            <a:p>
              <a:pPr algn="ctr">
                <a:lnSpc>
                  <a:spcPct val="90000"/>
                </a:lnSpc>
                <a:spcAft>
                  <a:spcPts val="0"/>
                </a:spcAft>
              </a:pPr>
              <a:r>
                <a:rPr lang="en-US" sz="700" dirty="0">
                  <a:latin typeface="Ubuntu" panose="020B0504030602030204" pitchFamily="34" charset="0"/>
                </a:rPr>
                <a:t>94</a:t>
              </a:r>
            </a:p>
          </p:txBody>
        </p:sp>
        <p:sp>
          <p:nvSpPr>
            <p:cNvPr id="55" name="Forme libre : forme 54">
              <a:extLst>
                <a:ext uri="{FF2B5EF4-FFF2-40B4-BE49-F238E27FC236}">
                  <a16:creationId xmlns:a16="http://schemas.microsoft.com/office/drawing/2014/main" id="{FF82BEF1-5FD1-4558-9313-1606ABF3D69C}"/>
                </a:ext>
              </a:extLst>
            </p:cNvPr>
            <p:cNvSpPr/>
            <p:nvPr/>
          </p:nvSpPr>
          <p:spPr>
            <a:xfrm>
              <a:off x="13535697"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5770"/>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87</a:t>
              </a:r>
            </a:p>
            <a:p>
              <a:pPr algn="ctr">
                <a:lnSpc>
                  <a:spcPct val="90000"/>
                </a:lnSpc>
                <a:spcAft>
                  <a:spcPts val="0"/>
                </a:spcAft>
              </a:pPr>
              <a:r>
                <a:rPr lang="en-US" sz="700" dirty="0">
                  <a:latin typeface="Ubuntu" panose="020B0504030602030204" pitchFamily="34" charset="0"/>
                </a:rPr>
                <a:t>112</a:t>
              </a:r>
            </a:p>
          </p:txBody>
        </p:sp>
        <p:sp>
          <p:nvSpPr>
            <p:cNvPr id="56" name="Forme libre : forme 55">
              <a:extLst>
                <a:ext uri="{FF2B5EF4-FFF2-40B4-BE49-F238E27FC236}">
                  <a16:creationId xmlns:a16="http://schemas.microsoft.com/office/drawing/2014/main" id="{86AAEC8D-AC95-4215-80AB-61B5B47B8691}"/>
                </a:ext>
              </a:extLst>
            </p:cNvPr>
            <p:cNvSpPr/>
            <p:nvPr/>
          </p:nvSpPr>
          <p:spPr>
            <a:xfrm>
              <a:off x="12432704"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811B6F"/>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129</a:t>
              </a:r>
            </a:p>
            <a:p>
              <a:pPr algn="ctr">
                <a:lnSpc>
                  <a:spcPct val="90000"/>
                </a:lnSpc>
                <a:spcAft>
                  <a:spcPts val="0"/>
                </a:spcAft>
              </a:pPr>
              <a:r>
                <a:rPr lang="en-US" sz="700" dirty="0">
                  <a:solidFill>
                    <a:schemeClr val="bg1"/>
                  </a:solidFill>
                  <a:latin typeface="Ubuntu" panose="020B0504030602030204" pitchFamily="34" charset="0"/>
                </a:rPr>
                <a:t>27</a:t>
              </a:r>
            </a:p>
            <a:p>
              <a:pPr algn="ctr">
                <a:lnSpc>
                  <a:spcPct val="90000"/>
                </a:lnSpc>
                <a:spcAft>
                  <a:spcPts val="0"/>
                </a:spcAft>
              </a:pPr>
              <a:r>
                <a:rPr lang="en-US" sz="700" dirty="0">
                  <a:solidFill>
                    <a:schemeClr val="bg1"/>
                  </a:solidFill>
                  <a:latin typeface="Ubuntu" panose="020B0504030602030204" pitchFamily="34" charset="0"/>
                </a:rPr>
                <a:t>111</a:t>
              </a:r>
            </a:p>
          </p:txBody>
        </p:sp>
        <p:sp>
          <p:nvSpPr>
            <p:cNvPr id="57" name="Forme libre : forme 56">
              <a:extLst>
                <a:ext uri="{FF2B5EF4-FFF2-40B4-BE49-F238E27FC236}">
                  <a16:creationId xmlns:a16="http://schemas.microsoft.com/office/drawing/2014/main" id="{345AA905-3BBB-4015-9537-2162DD20DA02}"/>
                </a:ext>
              </a:extLst>
            </p:cNvPr>
            <p:cNvSpPr/>
            <p:nvPr/>
          </p:nvSpPr>
          <p:spPr>
            <a:xfrm>
              <a:off x="12432704"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A12980"/>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161</a:t>
              </a:r>
            </a:p>
            <a:p>
              <a:pPr algn="ctr">
                <a:lnSpc>
                  <a:spcPct val="90000"/>
                </a:lnSpc>
                <a:spcAft>
                  <a:spcPts val="0"/>
                </a:spcAft>
              </a:pPr>
              <a:r>
                <a:rPr lang="en-US" sz="700" dirty="0">
                  <a:solidFill>
                    <a:schemeClr val="bg1"/>
                  </a:solidFill>
                  <a:latin typeface="Ubuntu" panose="020B0504030602030204" pitchFamily="34" charset="0"/>
                </a:rPr>
                <a:t>41</a:t>
              </a:r>
            </a:p>
            <a:p>
              <a:pPr algn="ctr">
                <a:lnSpc>
                  <a:spcPct val="90000"/>
                </a:lnSpc>
                <a:spcAft>
                  <a:spcPts val="0"/>
                </a:spcAft>
              </a:pPr>
              <a:r>
                <a:rPr lang="en-US" sz="700" dirty="0">
                  <a:solidFill>
                    <a:schemeClr val="bg1"/>
                  </a:solidFill>
                  <a:latin typeface="Ubuntu" panose="020B0504030602030204" pitchFamily="34" charset="0"/>
                </a:rPr>
                <a:t>128</a:t>
              </a:r>
            </a:p>
          </p:txBody>
        </p:sp>
        <p:sp>
          <p:nvSpPr>
            <p:cNvPr id="58" name="Forme libre : forme 57">
              <a:extLst>
                <a:ext uri="{FF2B5EF4-FFF2-40B4-BE49-F238E27FC236}">
                  <a16:creationId xmlns:a16="http://schemas.microsoft.com/office/drawing/2014/main" id="{8E50898F-084D-45EC-9EDA-C64E62F50B6F}"/>
                </a:ext>
              </a:extLst>
            </p:cNvPr>
            <p:cNvSpPr/>
            <p:nvPr/>
          </p:nvSpPr>
          <p:spPr>
            <a:xfrm>
              <a:off x="12432704"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BA2980"/>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186</a:t>
              </a:r>
            </a:p>
            <a:p>
              <a:pPr algn="ctr">
                <a:lnSpc>
                  <a:spcPct val="90000"/>
                </a:lnSpc>
                <a:spcAft>
                  <a:spcPts val="0"/>
                </a:spcAft>
              </a:pPr>
              <a:r>
                <a:rPr lang="en-US" sz="700" dirty="0">
                  <a:solidFill>
                    <a:schemeClr val="bg1"/>
                  </a:solidFill>
                  <a:latin typeface="Ubuntu" panose="020B0504030602030204" pitchFamily="34" charset="0"/>
                </a:rPr>
                <a:t>41</a:t>
              </a:r>
            </a:p>
            <a:p>
              <a:pPr algn="ctr">
                <a:lnSpc>
                  <a:spcPct val="90000"/>
                </a:lnSpc>
                <a:spcAft>
                  <a:spcPts val="0"/>
                </a:spcAft>
              </a:pPr>
              <a:r>
                <a:rPr lang="en-US" sz="700" dirty="0">
                  <a:solidFill>
                    <a:schemeClr val="bg1"/>
                  </a:solidFill>
                  <a:latin typeface="Ubuntu" panose="020B0504030602030204" pitchFamily="34" charset="0"/>
                </a:rPr>
                <a:t>128</a:t>
              </a:r>
            </a:p>
          </p:txBody>
        </p:sp>
        <p:sp>
          <p:nvSpPr>
            <p:cNvPr id="59" name="Forme libre : forme 58">
              <a:extLst>
                <a:ext uri="{FF2B5EF4-FFF2-40B4-BE49-F238E27FC236}">
                  <a16:creationId xmlns:a16="http://schemas.microsoft.com/office/drawing/2014/main" id="{850EF37B-321C-4CAE-A8B1-66C0053A83E3}"/>
                </a:ext>
              </a:extLst>
            </p:cNvPr>
            <p:cNvSpPr/>
            <p:nvPr/>
          </p:nvSpPr>
          <p:spPr>
            <a:xfrm>
              <a:off x="12432704"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D13A8C"/>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209</a:t>
              </a:r>
            </a:p>
            <a:p>
              <a:pPr algn="ctr">
                <a:lnSpc>
                  <a:spcPct val="90000"/>
                </a:lnSpc>
                <a:spcAft>
                  <a:spcPts val="0"/>
                </a:spcAft>
              </a:pPr>
              <a:r>
                <a:rPr lang="en-US" sz="700" dirty="0">
                  <a:latin typeface="Ubuntu" panose="020B0504030602030204" pitchFamily="34" charset="0"/>
                </a:rPr>
                <a:t>58</a:t>
              </a:r>
            </a:p>
            <a:p>
              <a:pPr algn="ctr">
                <a:lnSpc>
                  <a:spcPct val="90000"/>
                </a:lnSpc>
                <a:spcAft>
                  <a:spcPts val="0"/>
                </a:spcAft>
              </a:pPr>
              <a:r>
                <a:rPr lang="en-US" sz="700" dirty="0">
                  <a:latin typeface="Ubuntu" panose="020B0504030602030204" pitchFamily="34" charset="0"/>
                </a:rPr>
                <a:t>140</a:t>
              </a:r>
            </a:p>
          </p:txBody>
        </p:sp>
        <p:sp>
          <p:nvSpPr>
            <p:cNvPr id="60" name="Forme libre : forme 59">
              <a:extLst>
                <a:ext uri="{FF2B5EF4-FFF2-40B4-BE49-F238E27FC236}">
                  <a16:creationId xmlns:a16="http://schemas.microsoft.com/office/drawing/2014/main" id="{49EEAAAC-C871-41A3-9B9B-6381B2FD4E28}"/>
                </a:ext>
              </a:extLst>
            </p:cNvPr>
            <p:cNvSpPr/>
            <p:nvPr/>
          </p:nvSpPr>
          <p:spPr>
            <a:xfrm>
              <a:off x="12432704" y="1993636"/>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E557AD"/>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229</a:t>
              </a:r>
            </a:p>
            <a:p>
              <a:pPr algn="ctr">
                <a:lnSpc>
                  <a:spcPct val="90000"/>
                </a:lnSpc>
                <a:spcAft>
                  <a:spcPts val="0"/>
                </a:spcAft>
              </a:pPr>
              <a:r>
                <a:rPr lang="en-US" sz="700" dirty="0">
                  <a:latin typeface="Ubuntu" panose="020B0504030602030204" pitchFamily="34" charset="0"/>
                </a:rPr>
                <a:t>87</a:t>
              </a:r>
            </a:p>
            <a:p>
              <a:pPr algn="ctr">
                <a:lnSpc>
                  <a:spcPct val="90000"/>
                </a:lnSpc>
                <a:spcAft>
                  <a:spcPts val="0"/>
                </a:spcAft>
              </a:pPr>
              <a:r>
                <a:rPr lang="en-US" sz="700" dirty="0">
                  <a:latin typeface="Ubuntu" panose="020B0504030602030204" pitchFamily="34" charset="0"/>
                </a:rPr>
                <a:t>173</a:t>
              </a:r>
            </a:p>
          </p:txBody>
        </p:sp>
      </p:grpSp>
      <p:sp>
        <p:nvSpPr>
          <p:cNvPr id="61" name="Rectangle 60">
            <a:extLst>
              <a:ext uri="{FF2B5EF4-FFF2-40B4-BE49-F238E27FC236}">
                <a16:creationId xmlns:a16="http://schemas.microsoft.com/office/drawing/2014/main" id="{9D36E5FD-F409-4495-819A-440FA57D9E19}"/>
              </a:ext>
            </a:extLst>
          </p:cNvPr>
          <p:cNvSpPr/>
          <p:nvPr/>
        </p:nvSpPr>
        <p:spPr>
          <a:xfrm>
            <a:off x="12295891" y="6412526"/>
            <a:ext cx="2545089" cy="615553"/>
          </a:xfrm>
          <a:prstGeom prst="rect">
            <a:avLst/>
          </a:prstGeom>
        </p:spPr>
        <p:txBody>
          <a:bodyPr wrap="square" lIns="0" tIns="0" rIns="0" bIns="0">
            <a:spAutoFit/>
          </a:bodyPr>
          <a:lstStyle/>
          <a:p>
            <a:r>
              <a:rPr lang="en-GB" sz="800" dirty="0">
                <a:latin typeface="Ubuntu" panose="020B0504030602030204" pitchFamily="34" charset="0"/>
              </a:rPr>
              <a:t>Security Classification:</a:t>
            </a:r>
          </a:p>
          <a:p>
            <a:r>
              <a:rPr lang="en-GB" sz="800" dirty="0">
                <a:latin typeface="Ubuntu" panose="020B0504030602030204" pitchFamily="34" charset="0"/>
              </a:rPr>
              <a:t>SEC0: Public</a:t>
            </a:r>
          </a:p>
          <a:p>
            <a:r>
              <a:rPr lang="en-GB" sz="800" dirty="0">
                <a:latin typeface="Ubuntu" panose="020B0504030602030204" pitchFamily="34" charset="0"/>
              </a:rPr>
              <a:t>SEC1: Company Confidential</a:t>
            </a:r>
          </a:p>
          <a:p>
            <a:r>
              <a:rPr lang="en-GB" sz="800" dirty="0">
                <a:latin typeface="Ubuntu" panose="020B0504030602030204" pitchFamily="34" charset="0"/>
              </a:rPr>
              <a:t>SEC2: Company Restricted / Customer restricted</a:t>
            </a:r>
          </a:p>
          <a:p>
            <a:r>
              <a:rPr lang="en-GB" sz="800" dirty="0">
                <a:latin typeface="Ubuntu" panose="020B0504030602030204" pitchFamily="34" charset="0"/>
              </a:rPr>
              <a:t>SEC3: Company Sensitive</a:t>
            </a:r>
          </a:p>
        </p:txBody>
      </p:sp>
      <p:grpSp>
        <p:nvGrpSpPr>
          <p:cNvPr id="4097" name="Groupe 4096">
            <a:extLst>
              <a:ext uri="{FF2B5EF4-FFF2-40B4-BE49-F238E27FC236}">
                <a16:creationId xmlns:a16="http://schemas.microsoft.com/office/drawing/2014/main" id="{14207897-E387-4B97-A694-8751D86BCF12}"/>
              </a:ext>
            </a:extLst>
          </p:cNvPr>
          <p:cNvGrpSpPr/>
          <p:nvPr/>
        </p:nvGrpSpPr>
        <p:grpSpPr>
          <a:xfrm>
            <a:off x="12295891" y="2164677"/>
            <a:ext cx="1465123" cy="2058800"/>
            <a:chOff x="14041053" y="1992581"/>
            <a:chExt cx="1465123" cy="2058800"/>
          </a:xfrm>
        </p:grpSpPr>
        <p:sp>
          <p:nvSpPr>
            <p:cNvPr id="66" name="Forme libre : forme 65">
              <a:extLst>
                <a:ext uri="{FF2B5EF4-FFF2-40B4-BE49-F238E27FC236}">
                  <a16:creationId xmlns:a16="http://schemas.microsoft.com/office/drawing/2014/main" id="{94847038-3CB7-4111-AB03-FA1A594002AA}"/>
                </a:ext>
              </a:extLst>
            </p:cNvPr>
            <p:cNvSpPr/>
            <p:nvPr/>
          </p:nvSpPr>
          <p:spPr>
            <a:xfrm>
              <a:off x="14777224"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F434A"/>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15</a:t>
              </a:r>
            </a:p>
            <a:p>
              <a:pPr algn="ctr">
                <a:lnSpc>
                  <a:spcPct val="90000"/>
                </a:lnSpc>
                <a:spcAft>
                  <a:spcPts val="0"/>
                </a:spcAft>
              </a:pPr>
              <a:r>
                <a:rPr lang="en-US" sz="700" b="0" dirty="0">
                  <a:solidFill>
                    <a:schemeClr val="bg1"/>
                  </a:solidFill>
                  <a:latin typeface="Ubuntu" panose="020B0504030602030204" pitchFamily="34" charset="0"/>
                </a:rPr>
                <a:t>67</a:t>
              </a:r>
            </a:p>
            <a:p>
              <a:pPr algn="ctr">
                <a:lnSpc>
                  <a:spcPct val="90000"/>
                </a:lnSpc>
                <a:spcAft>
                  <a:spcPts val="0"/>
                </a:spcAft>
              </a:pPr>
              <a:r>
                <a:rPr lang="en-US" sz="700" b="0" dirty="0">
                  <a:solidFill>
                    <a:schemeClr val="bg1"/>
                  </a:solidFill>
                  <a:latin typeface="Ubuntu" panose="020B0504030602030204" pitchFamily="34" charset="0"/>
                </a:rPr>
                <a:t>74</a:t>
              </a:r>
            </a:p>
          </p:txBody>
        </p:sp>
        <p:sp>
          <p:nvSpPr>
            <p:cNvPr id="67" name="Forme libre : forme 66">
              <a:extLst>
                <a:ext uri="{FF2B5EF4-FFF2-40B4-BE49-F238E27FC236}">
                  <a16:creationId xmlns:a16="http://schemas.microsoft.com/office/drawing/2014/main" id="{1B50522B-BA67-4790-8697-3AC343D4ACB8}"/>
                </a:ext>
              </a:extLst>
            </p:cNvPr>
            <p:cNvSpPr/>
            <p:nvPr/>
          </p:nvSpPr>
          <p:spPr>
            <a:xfrm>
              <a:off x="14777224"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F6A73"/>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15</a:t>
              </a:r>
            </a:p>
            <a:p>
              <a:pPr algn="ctr">
                <a:lnSpc>
                  <a:spcPct val="90000"/>
                </a:lnSpc>
                <a:spcAft>
                  <a:spcPts val="0"/>
                </a:spcAft>
              </a:pPr>
              <a:r>
                <a:rPr lang="en-US" sz="700" b="0" dirty="0">
                  <a:solidFill>
                    <a:schemeClr val="bg1"/>
                  </a:solidFill>
                  <a:latin typeface="Ubuntu" panose="020B0504030602030204" pitchFamily="34" charset="0"/>
                </a:rPr>
                <a:t>106</a:t>
              </a:r>
            </a:p>
            <a:p>
              <a:pPr algn="ctr">
                <a:lnSpc>
                  <a:spcPct val="90000"/>
                </a:lnSpc>
                <a:spcAft>
                  <a:spcPts val="0"/>
                </a:spcAft>
              </a:pPr>
              <a:r>
                <a:rPr lang="en-US" sz="700" b="0" dirty="0">
                  <a:solidFill>
                    <a:schemeClr val="bg1"/>
                  </a:solidFill>
                  <a:latin typeface="Ubuntu" panose="020B0504030602030204" pitchFamily="34" charset="0"/>
                </a:rPr>
                <a:t>115</a:t>
              </a:r>
            </a:p>
          </p:txBody>
        </p:sp>
        <p:sp>
          <p:nvSpPr>
            <p:cNvPr id="68" name="Forme libre : forme 67">
              <a:extLst>
                <a:ext uri="{FF2B5EF4-FFF2-40B4-BE49-F238E27FC236}">
                  <a16:creationId xmlns:a16="http://schemas.microsoft.com/office/drawing/2014/main" id="{B90AA6F9-B8A6-4490-A465-CBEFAEA6DFCA}"/>
                </a:ext>
              </a:extLst>
            </p:cNvPr>
            <p:cNvSpPr/>
            <p:nvPr/>
          </p:nvSpPr>
          <p:spPr>
            <a:xfrm>
              <a:off x="14777224"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0F878A"/>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15</a:t>
              </a:r>
            </a:p>
            <a:p>
              <a:pPr algn="ctr">
                <a:lnSpc>
                  <a:spcPct val="90000"/>
                </a:lnSpc>
                <a:spcAft>
                  <a:spcPts val="0"/>
                </a:spcAft>
              </a:pPr>
              <a:r>
                <a:rPr lang="en-US" sz="700" b="0" dirty="0">
                  <a:solidFill>
                    <a:schemeClr val="bg1"/>
                  </a:solidFill>
                  <a:latin typeface="Ubuntu" panose="020B0504030602030204" pitchFamily="34" charset="0"/>
                </a:rPr>
                <a:t>135</a:t>
              </a:r>
            </a:p>
            <a:p>
              <a:pPr algn="ctr">
                <a:lnSpc>
                  <a:spcPct val="90000"/>
                </a:lnSpc>
                <a:spcAft>
                  <a:spcPts val="0"/>
                </a:spcAft>
              </a:pPr>
              <a:r>
                <a:rPr lang="en-US" sz="700" b="0" dirty="0">
                  <a:solidFill>
                    <a:schemeClr val="bg1"/>
                  </a:solidFill>
                  <a:latin typeface="Ubuntu" panose="020B0504030602030204" pitchFamily="34" charset="0"/>
                </a:rPr>
                <a:t>138</a:t>
              </a:r>
            </a:p>
          </p:txBody>
        </p:sp>
        <p:sp>
          <p:nvSpPr>
            <p:cNvPr id="69" name="Forme libre : forme 68">
              <a:extLst>
                <a:ext uri="{FF2B5EF4-FFF2-40B4-BE49-F238E27FC236}">
                  <a16:creationId xmlns:a16="http://schemas.microsoft.com/office/drawing/2014/main" id="{AEDB31E0-288F-492F-BC3E-94F3C3363294}"/>
                </a:ext>
              </a:extLst>
            </p:cNvPr>
            <p:cNvSpPr/>
            <p:nvPr/>
          </p:nvSpPr>
          <p:spPr>
            <a:xfrm>
              <a:off x="14777224"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B2A2"/>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178</a:t>
              </a:r>
            </a:p>
            <a:p>
              <a:pPr algn="ctr">
                <a:lnSpc>
                  <a:spcPct val="90000"/>
                </a:lnSpc>
                <a:spcAft>
                  <a:spcPts val="0"/>
                </a:spcAft>
              </a:pPr>
              <a:r>
                <a:rPr lang="en-US" sz="700" b="0" dirty="0">
                  <a:latin typeface="Ubuntu" panose="020B0504030602030204" pitchFamily="34" charset="0"/>
                </a:rPr>
                <a:t>162</a:t>
              </a:r>
            </a:p>
          </p:txBody>
        </p:sp>
        <p:sp>
          <p:nvSpPr>
            <p:cNvPr id="70" name="Forme libre : forme 69">
              <a:extLst>
                <a:ext uri="{FF2B5EF4-FFF2-40B4-BE49-F238E27FC236}">
                  <a16:creationId xmlns:a16="http://schemas.microsoft.com/office/drawing/2014/main" id="{8F775A35-2F34-403A-95F8-4058F1A09A02}"/>
                </a:ext>
              </a:extLst>
            </p:cNvPr>
            <p:cNvSpPr/>
            <p:nvPr/>
          </p:nvSpPr>
          <p:spPr>
            <a:xfrm>
              <a:off x="14777224"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E0CB"/>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244</a:t>
              </a:r>
            </a:p>
            <a:p>
              <a:pPr algn="ctr">
                <a:lnSpc>
                  <a:spcPct val="90000"/>
                </a:lnSpc>
                <a:spcAft>
                  <a:spcPts val="0"/>
                </a:spcAft>
              </a:pPr>
              <a:r>
                <a:rPr lang="en-US" sz="700" b="0" dirty="0">
                  <a:latin typeface="Ubuntu" panose="020B0504030602030204" pitchFamily="34" charset="0"/>
                </a:rPr>
                <a:t>203</a:t>
              </a:r>
            </a:p>
          </p:txBody>
        </p:sp>
        <p:sp>
          <p:nvSpPr>
            <p:cNvPr id="71" name="Forme libre : forme 70">
              <a:extLst>
                <a:ext uri="{FF2B5EF4-FFF2-40B4-BE49-F238E27FC236}">
                  <a16:creationId xmlns:a16="http://schemas.microsoft.com/office/drawing/2014/main" id="{59DA3B5B-D788-45A0-A698-ABE05A9025B0}"/>
                </a:ext>
              </a:extLst>
            </p:cNvPr>
            <p:cNvSpPr/>
            <p:nvPr/>
          </p:nvSpPr>
          <p:spPr>
            <a:xfrm>
              <a:off x="14041053"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8036"/>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23</a:t>
              </a:r>
            </a:p>
            <a:p>
              <a:pPr algn="ctr">
                <a:lnSpc>
                  <a:spcPct val="90000"/>
                </a:lnSpc>
                <a:spcAft>
                  <a:spcPts val="0"/>
                </a:spcAft>
              </a:pPr>
              <a:r>
                <a:rPr lang="en-US" sz="700" b="0" dirty="0">
                  <a:solidFill>
                    <a:schemeClr val="bg1"/>
                  </a:solidFill>
                  <a:latin typeface="Ubuntu" panose="020B0504030602030204" pitchFamily="34" charset="0"/>
                </a:rPr>
                <a:t>128</a:t>
              </a:r>
            </a:p>
            <a:p>
              <a:pPr algn="ctr">
                <a:lnSpc>
                  <a:spcPct val="90000"/>
                </a:lnSpc>
                <a:spcAft>
                  <a:spcPts val="0"/>
                </a:spcAft>
              </a:pPr>
              <a:r>
                <a:rPr lang="en-US" sz="700" b="0" dirty="0">
                  <a:solidFill>
                    <a:schemeClr val="bg1"/>
                  </a:solidFill>
                  <a:latin typeface="Ubuntu" panose="020B0504030602030204" pitchFamily="34" charset="0"/>
                </a:rPr>
                <a:t>54</a:t>
              </a:r>
            </a:p>
          </p:txBody>
        </p:sp>
        <p:sp>
          <p:nvSpPr>
            <p:cNvPr id="72" name="Forme libre : forme 71">
              <a:extLst>
                <a:ext uri="{FF2B5EF4-FFF2-40B4-BE49-F238E27FC236}">
                  <a16:creationId xmlns:a16="http://schemas.microsoft.com/office/drawing/2014/main" id="{B988192C-3701-4200-ADA5-936C0610D953}"/>
                </a:ext>
              </a:extLst>
            </p:cNvPr>
            <p:cNvSpPr/>
            <p:nvPr/>
          </p:nvSpPr>
          <p:spPr>
            <a:xfrm>
              <a:off x="14041053"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8C3D"/>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23</a:t>
              </a:r>
            </a:p>
            <a:p>
              <a:pPr algn="ctr">
                <a:lnSpc>
                  <a:spcPct val="90000"/>
                </a:lnSpc>
                <a:spcAft>
                  <a:spcPts val="0"/>
                </a:spcAft>
              </a:pPr>
              <a:r>
                <a:rPr lang="en-US" sz="700" b="0" dirty="0">
                  <a:solidFill>
                    <a:schemeClr val="bg1"/>
                  </a:solidFill>
                  <a:latin typeface="Ubuntu" panose="020B0504030602030204" pitchFamily="34" charset="0"/>
                </a:rPr>
                <a:t>140</a:t>
              </a:r>
            </a:p>
            <a:p>
              <a:pPr algn="ctr">
                <a:lnSpc>
                  <a:spcPct val="90000"/>
                </a:lnSpc>
                <a:spcAft>
                  <a:spcPts val="0"/>
                </a:spcAft>
              </a:pPr>
              <a:r>
                <a:rPr lang="en-US" sz="700" b="0" dirty="0">
                  <a:solidFill>
                    <a:schemeClr val="bg1"/>
                  </a:solidFill>
                  <a:latin typeface="Ubuntu" panose="020B0504030602030204" pitchFamily="34" charset="0"/>
                </a:rPr>
                <a:t>61</a:t>
              </a:r>
            </a:p>
          </p:txBody>
        </p:sp>
        <p:sp>
          <p:nvSpPr>
            <p:cNvPr id="73" name="Forme libre : forme 72">
              <a:extLst>
                <a:ext uri="{FF2B5EF4-FFF2-40B4-BE49-F238E27FC236}">
                  <a16:creationId xmlns:a16="http://schemas.microsoft.com/office/drawing/2014/main" id="{FDFAC846-10F6-421E-8B39-673C784E01DE}"/>
                </a:ext>
              </a:extLst>
            </p:cNvPr>
            <p:cNvSpPr/>
            <p:nvPr/>
          </p:nvSpPr>
          <p:spPr>
            <a:xfrm>
              <a:off x="14041053"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2EA657"/>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46</a:t>
              </a:r>
            </a:p>
            <a:p>
              <a:pPr algn="ctr">
                <a:lnSpc>
                  <a:spcPct val="90000"/>
                </a:lnSpc>
                <a:spcAft>
                  <a:spcPts val="0"/>
                </a:spcAft>
              </a:pPr>
              <a:r>
                <a:rPr lang="en-US" sz="700" b="0" dirty="0">
                  <a:latin typeface="Ubuntu" panose="020B0504030602030204" pitchFamily="34" charset="0"/>
                </a:rPr>
                <a:t>166</a:t>
              </a:r>
            </a:p>
            <a:p>
              <a:pPr algn="ctr">
                <a:lnSpc>
                  <a:spcPct val="90000"/>
                </a:lnSpc>
                <a:spcAft>
                  <a:spcPts val="0"/>
                </a:spcAft>
              </a:pPr>
              <a:r>
                <a:rPr lang="en-US" sz="700" b="0" dirty="0">
                  <a:latin typeface="Ubuntu" panose="020B0504030602030204" pitchFamily="34" charset="0"/>
                </a:rPr>
                <a:t>87</a:t>
              </a:r>
            </a:p>
          </p:txBody>
        </p:sp>
        <p:sp>
          <p:nvSpPr>
            <p:cNvPr id="74" name="Forme libre : forme 73">
              <a:extLst>
                <a:ext uri="{FF2B5EF4-FFF2-40B4-BE49-F238E27FC236}">
                  <a16:creationId xmlns:a16="http://schemas.microsoft.com/office/drawing/2014/main" id="{353643F0-22F7-4B48-AE39-5FC8C334472F}"/>
                </a:ext>
              </a:extLst>
            </p:cNvPr>
            <p:cNvSpPr/>
            <p:nvPr/>
          </p:nvSpPr>
          <p:spPr>
            <a:xfrm>
              <a:off x="14041053"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B569"/>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51</a:t>
              </a:r>
            </a:p>
            <a:p>
              <a:pPr algn="ctr">
                <a:lnSpc>
                  <a:spcPct val="90000"/>
                </a:lnSpc>
                <a:spcAft>
                  <a:spcPts val="0"/>
                </a:spcAft>
              </a:pPr>
              <a:r>
                <a:rPr lang="en-US" sz="700" b="0" dirty="0">
                  <a:latin typeface="Ubuntu" panose="020B0504030602030204" pitchFamily="34" charset="0"/>
                </a:rPr>
                <a:t>181</a:t>
              </a:r>
            </a:p>
            <a:p>
              <a:pPr algn="ctr">
                <a:lnSpc>
                  <a:spcPct val="90000"/>
                </a:lnSpc>
                <a:spcAft>
                  <a:spcPts val="0"/>
                </a:spcAft>
              </a:pPr>
              <a:r>
                <a:rPr lang="en-US" sz="700" b="0" dirty="0">
                  <a:latin typeface="Ubuntu" panose="020B0504030602030204" pitchFamily="34" charset="0"/>
                </a:rPr>
                <a:t>105</a:t>
              </a:r>
            </a:p>
          </p:txBody>
        </p:sp>
        <p:sp>
          <p:nvSpPr>
            <p:cNvPr id="75" name="Forme libre : forme 74">
              <a:extLst>
                <a:ext uri="{FF2B5EF4-FFF2-40B4-BE49-F238E27FC236}">
                  <a16:creationId xmlns:a16="http://schemas.microsoft.com/office/drawing/2014/main" id="{33F41D49-321E-46F2-BE66-44E85399808F}"/>
                </a:ext>
              </a:extLst>
            </p:cNvPr>
            <p:cNvSpPr/>
            <p:nvPr/>
          </p:nvSpPr>
          <p:spPr>
            <a:xfrm>
              <a:off x="14041053"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57CF80"/>
            </a:solidFill>
            <a:ln w="6695" cap="flat">
              <a:noFill/>
              <a:prstDash val="solid"/>
              <a:miter/>
            </a:ln>
          </p:spPr>
          <p:txBody>
            <a:bodyPr rtlCol="0" anchor="ctr"/>
            <a:lstStyle/>
            <a:p>
              <a:pPr algn="ctr">
                <a:lnSpc>
                  <a:spcPct val="90000"/>
                </a:lnSpc>
                <a:spcAft>
                  <a:spcPts val="0"/>
                </a:spcAft>
              </a:pPr>
              <a:endParaRPr lang="en-US" sz="700" b="0" dirty="0">
                <a:latin typeface="Ubuntu" panose="020B0504030602030204" pitchFamily="34" charset="0"/>
              </a:endParaRPr>
            </a:p>
            <a:p>
              <a:pPr algn="ctr">
                <a:lnSpc>
                  <a:spcPct val="90000"/>
                </a:lnSpc>
                <a:spcAft>
                  <a:spcPts val="0"/>
                </a:spcAft>
              </a:pPr>
              <a:r>
                <a:rPr lang="en-US" sz="700" b="0" dirty="0">
                  <a:latin typeface="Ubuntu" panose="020B0504030602030204" pitchFamily="34" charset="0"/>
                </a:rPr>
                <a:t>87</a:t>
              </a:r>
            </a:p>
            <a:p>
              <a:pPr algn="ctr">
                <a:lnSpc>
                  <a:spcPct val="90000"/>
                </a:lnSpc>
                <a:spcAft>
                  <a:spcPts val="0"/>
                </a:spcAft>
              </a:pPr>
              <a:r>
                <a:rPr lang="en-US" sz="700" b="0" dirty="0">
                  <a:latin typeface="Ubuntu" panose="020B0504030602030204" pitchFamily="34" charset="0"/>
                </a:rPr>
                <a:t>207</a:t>
              </a:r>
            </a:p>
            <a:p>
              <a:pPr algn="ctr">
                <a:lnSpc>
                  <a:spcPct val="90000"/>
                </a:lnSpc>
                <a:spcAft>
                  <a:spcPts val="0"/>
                </a:spcAft>
              </a:pPr>
              <a:r>
                <a:rPr lang="en-US" sz="700" b="0" dirty="0">
                  <a:latin typeface="Ubuntu" panose="020B0504030602030204" pitchFamily="34" charset="0"/>
                </a:rPr>
                <a:t>128</a:t>
              </a:r>
            </a:p>
            <a:p>
              <a:pPr algn="ctr">
                <a:lnSpc>
                  <a:spcPct val="90000"/>
                </a:lnSpc>
                <a:spcAft>
                  <a:spcPts val="0"/>
                </a:spcAft>
              </a:pPr>
              <a:endParaRPr lang="en-US" sz="700" b="0" dirty="0">
                <a:latin typeface="Ubuntu" panose="020B0504030602030204" pitchFamily="34" charset="0"/>
              </a:endParaRPr>
            </a:p>
          </p:txBody>
        </p:sp>
        <p:sp>
          <p:nvSpPr>
            <p:cNvPr id="76" name="Forme libre : forme 75">
              <a:extLst>
                <a:ext uri="{FF2B5EF4-FFF2-40B4-BE49-F238E27FC236}">
                  <a16:creationId xmlns:a16="http://schemas.microsoft.com/office/drawing/2014/main" id="{99A866AE-65FA-4F9E-98D0-E71681C14AC2}"/>
                </a:ext>
              </a:extLst>
            </p:cNvPr>
            <p:cNvSpPr/>
            <p:nvPr/>
          </p:nvSpPr>
          <p:spPr>
            <a:xfrm>
              <a:off x="15145311"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3340"/>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23</a:t>
              </a:r>
            </a:p>
            <a:p>
              <a:pPr algn="ctr">
                <a:lnSpc>
                  <a:spcPct val="90000"/>
                </a:lnSpc>
                <a:spcAft>
                  <a:spcPts val="0"/>
                </a:spcAft>
              </a:pPr>
              <a:r>
                <a:rPr lang="en-US" sz="700" b="0" dirty="0">
                  <a:solidFill>
                    <a:schemeClr val="bg1"/>
                  </a:solidFill>
                  <a:latin typeface="Ubuntu" panose="020B0504030602030204" pitchFamily="34" charset="0"/>
                </a:rPr>
                <a:t>51</a:t>
              </a:r>
            </a:p>
            <a:p>
              <a:pPr algn="ctr">
                <a:lnSpc>
                  <a:spcPct val="90000"/>
                </a:lnSpc>
                <a:spcAft>
                  <a:spcPts val="0"/>
                </a:spcAft>
              </a:pPr>
              <a:r>
                <a:rPr lang="en-US" sz="700" b="0" dirty="0">
                  <a:solidFill>
                    <a:schemeClr val="bg1"/>
                  </a:solidFill>
                  <a:latin typeface="Ubuntu" panose="020B0504030602030204" pitchFamily="34" charset="0"/>
                </a:rPr>
                <a:t>64</a:t>
              </a:r>
            </a:p>
          </p:txBody>
        </p:sp>
        <p:sp>
          <p:nvSpPr>
            <p:cNvPr id="77" name="Forme libre : forme 76">
              <a:extLst>
                <a:ext uri="{FF2B5EF4-FFF2-40B4-BE49-F238E27FC236}">
                  <a16:creationId xmlns:a16="http://schemas.microsoft.com/office/drawing/2014/main" id="{FF63074E-4AF4-4930-9679-FD2D7A0F2A11}"/>
                </a:ext>
              </a:extLst>
            </p:cNvPr>
            <p:cNvSpPr/>
            <p:nvPr/>
          </p:nvSpPr>
          <p:spPr>
            <a:xfrm>
              <a:off x="15145311"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214554"/>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33</a:t>
              </a:r>
            </a:p>
            <a:p>
              <a:pPr algn="ctr">
                <a:lnSpc>
                  <a:spcPct val="90000"/>
                </a:lnSpc>
                <a:spcAft>
                  <a:spcPts val="0"/>
                </a:spcAft>
              </a:pPr>
              <a:r>
                <a:rPr lang="en-US" sz="700" b="0" dirty="0">
                  <a:solidFill>
                    <a:schemeClr val="bg1"/>
                  </a:solidFill>
                  <a:latin typeface="Ubuntu" panose="020B0504030602030204" pitchFamily="34" charset="0"/>
                </a:rPr>
                <a:t>69</a:t>
              </a:r>
            </a:p>
            <a:p>
              <a:pPr algn="ctr">
                <a:lnSpc>
                  <a:spcPct val="90000"/>
                </a:lnSpc>
                <a:spcAft>
                  <a:spcPts val="0"/>
                </a:spcAft>
              </a:pPr>
              <a:r>
                <a:rPr lang="en-US" sz="700" b="0" dirty="0">
                  <a:solidFill>
                    <a:schemeClr val="bg1"/>
                  </a:solidFill>
                  <a:latin typeface="Ubuntu" panose="020B0504030602030204" pitchFamily="34" charset="0"/>
                </a:rPr>
                <a:t>84</a:t>
              </a:r>
            </a:p>
          </p:txBody>
        </p:sp>
        <p:sp>
          <p:nvSpPr>
            <p:cNvPr id="78" name="Forme libre : forme 77">
              <a:extLst>
                <a:ext uri="{FF2B5EF4-FFF2-40B4-BE49-F238E27FC236}">
                  <a16:creationId xmlns:a16="http://schemas.microsoft.com/office/drawing/2014/main" id="{56DB4C49-7593-476E-9314-2444B469873A}"/>
                </a:ext>
              </a:extLst>
            </p:cNvPr>
            <p:cNvSpPr/>
            <p:nvPr/>
          </p:nvSpPr>
          <p:spPr>
            <a:xfrm>
              <a:off x="15145311"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14596B"/>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20</a:t>
              </a:r>
            </a:p>
            <a:p>
              <a:pPr algn="ctr">
                <a:lnSpc>
                  <a:spcPct val="90000"/>
                </a:lnSpc>
                <a:spcAft>
                  <a:spcPts val="0"/>
                </a:spcAft>
              </a:pPr>
              <a:r>
                <a:rPr lang="en-US" sz="700" b="0" dirty="0">
                  <a:solidFill>
                    <a:schemeClr val="bg1"/>
                  </a:solidFill>
                  <a:latin typeface="Ubuntu" panose="020B0504030602030204" pitchFamily="34" charset="0"/>
                </a:rPr>
                <a:t>89</a:t>
              </a:r>
            </a:p>
            <a:p>
              <a:pPr algn="ctr">
                <a:lnSpc>
                  <a:spcPct val="90000"/>
                </a:lnSpc>
                <a:spcAft>
                  <a:spcPts val="0"/>
                </a:spcAft>
              </a:pPr>
              <a:r>
                <a:rPr lang="en-US" sz="700" b="0" dirty="0">
                  <a:solidFill>
                    <a:schemeClr val="bg1"/>
                  </a:solidFill>
                  <a:latin typeface="Ubuntu" panose="020B0504030602030204" pitchFamily="34" charset="0"/>
                </a:rPr>
                <a:t>107</a:t>
              </a:r>
            </a:p>
          </p:txBody>
        </p:sp>
        <p:sp>
          <p:nvSpPr>
            <p:cNvPr id="79" name="Forme libre : forme 78">
              <a:extLst>
                <a:ext uri="{FF2B5EF4-FFF2-40B4-BE49-F238E27FC236}">
                  <a16:creationId xmlns:a16="http://schemas.microsoft.com/office/drawing/2014/main" id="{82B57E86-9AA1-49BE-93E7-6C1DB4AFDDF9}"/>
                </a:ext>
              </a:extLst>
            </p:cNvPr>
            <p:cNvSpPr/>
            <p:nvPr/>
          </p:nvSpPr>
          <p:spPr>
            <a:xfrm>
              <a:off x="15145311"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6B7D"/>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51</a:t>
              </a:r>
            </a:p>
            <a:p>
              <a:pPr algn="ctr">
                <a:lnSpc>
                  <a:spcPct val="90000"/>
                </a:lnSpc>
                <a:spcAft>
                  <a:spcPts val="0"/>
                </a:spcAft>
              </a:pPr>
              <a:r>
                <a:rPr lang="en-US" sz="700" b="0" dirty="0">
                  <a:solidFill>
                    <a:schemeClr val="bg1"/>
                  </a:solidFill>
                  <a:latin typeface="Ubuntu" panose="020B0504030602030204" pitchFamily="34" charset="0"/>
                </a:rPr>
                <a:t>107</a:t>
              </a:r>
            </a:p>
            <a:p>
              <a:pPr algn="ctr">
                <a:lnSpc>
                  <a:spcPct val="90000"/>
                </a:lnSpc>
                <a:spcAft>
                  <a:spcPts val="0"/>
                </a:spcAft>
              </a:pPr>
              <a:r>
                <a:rPr lang="en-US" sz="700" b="0" dirty="0">
                  <a:solidFill>
                    <a:schemeClr val="bg1"/>
                  </a:solidFill>
                  <a:latin typeface="Ubuntu" panose="020B0504030602030204" pitchFamily="34" charset="0"/>
                </a:rPr>
                <a:t>25</a:t>
              </a:r>
            </a:p>
          </p:txBody>
        </p:sp>
        <p:sp>
          <p:nvSpPr>
            <p:cNvPr id="80" name="Forme libre : forme 79">
              <a:extLst>
                <a:ext uri="{FF2B5EF4-FFF2-40B4-BE49-F238E27FC236}">
                  <a16:creationId xmlns:a16="http://schemas.microsoft.com/office/drawing/2014/main" id="{F58D84FF-3235-47A7-A015-65B66A7E9528}"/>
                </a:ext>
              </a:extLst>
            </p:cNvPr>
            <p:cNvSpPr/>
            <p:nvPr/>
          </p:nvSpPr>
          <p:spPr>
            <a:xfrm>
              <a:off x="15145311"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8091"/>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51</a:t>
              </a:r>
            </a:p>
            <a:p>
              <a:pPr algn="ctr">
                <a:lnSpc>
                  <a:spcPct val="90000"/>
                </a:lnSpc>
                <a:spcAft>
                  <a:spcPts val="0"/>
                </a:spcAft>
              </a:pPr>
              <a:r>
                <a:rPr lang="en-US" sz="700" b="0" dirty="0">
                  <a:solidFill>
                    <a:schemeClr val="bg1"/>
                  </a:solidFill>
                  <a:latin typeface="Ubuntu" panose="020B0504030602030204" pitchFamily="34" charset="0"/>
                </a:rPr>
                <a:t>128</a:t>
              </a:r>
            </a:p>
            <a:p>
              <a:pPr algn="ctr">
                <a:lnSpc>
                  <a:spcPct val="90000"/>
                </a:lnSpc>
                <a:spcAft>
                  <a:spcPts val="0"/>
                </a:spcAft>
              </a:pPr>
              <a:r>
                <a:rPr lang="en-US" sz="700" b="0" dirty="0">
                  <a:solidFill>
                    <a:schemeClr val="bg1"/>
                  </a:solidFill>
                  <a:latin typeface="Ubuntu" panose="020B0504030602030204" pitchFamily="34" charset="0"/>
                </a:rPr>
                <a:t>145</a:t>
              </a:r>
            </a:p>
          </p:txBody>
        </p:sp>
        <p:sp>
          <p:nvSpPr>
            <p:cNvPr id="81" name="Forme libre : forme 80">
              <a:extLst>
                <a:ext uri="{FF2B5EF4-FFF2-40B4-BE49-F238E27FC236}">
                  <a16:creationId xmlns:a16="http://schemas.microsoft.com/office/drawing/2014/main" id="{0C2FDFFD-39D1-4054-899F-2527AF6109D7}"/>
                </a:ext>
              </a:extLst>
            </p:cNvPr>
            <p:cNvSpPr/>
            <p:nvPr/>
          </p:nvSpPr>
          <p:spPr>
            <a:xfrm>
              <a:off x="14408740"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7D74"/>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0</a:t>
              </a:r>
            </a:p>
            <a:p>
              <a:pPr algn="ctr">
                <a:lnSpc>
                  <a:spcPct val="90000"/>
                </a:lnSpc>
                <a:spcAft>
                  <a:spcPts val="0"/>
                </a:spcAft>
              </a:pPr>
              <a:r>
                <a:rPr lang="en-US" sz="700" b="0" dirty="0">
                  <a:solidFill>
                    <a:schemeClr val="bg1"/>
                  </a:solidFill>
                  <a:latin typeface="Ubuntu" panose="020B0504030602030204" pitchFamily="34" charset="0"/>
                </a:rPr>
                <a:t>125</a:t>
              </a:r>
            </a:p>
            <a:p>
              <a:pPr algn="ctr">
                <a:lnSpc>
                  <a:spcPct val="90000"/>
                </a:lnSpc>
                <a:spcAft>
                  <a:spcPts val="0"/>
                </a:spcAft>
              </a:pPr>
              <a:r>
                <a:rPr lang="en-US" sz="700" b="0" dirty="0">
                  <a:solidFill>
                    <a:schemeClr val="bg1"/>
                  </a:solidFill>
                  <a:latin typeface="Ubuntu" panose="020B0504030602030204" pitchFamily="34" charset="0"/>
                </a:rPr>
                <a:t>116</a:t>
              </a:r>
            </a:p>
          </p:txBody>
        </p:sp>
        <p:sp>
          <p:nvSpPr>
            <p:cNvPr id="82" name="Forme libre : forme 81">
              <a:extLst>
                <a:ext uri="{FF2B5EF4-FFF2-40B4-BE49-F238E27FC236}">
                  <a16:creationId xmlns:a16="http://schemas.microsoft.com/office/drawing/2014/main" id="{3B4493E8-9680-4EA3-9A68-6174B5ADF266}"/>
                </a:ext>
              </a:extLst>
            </p:cNvPr>
            <p:cNvSpPr/>
            <p:nvPr/>
          </p:nvSpPr>
          <p:spPr>
            <a:xfrm>
              <a:off x="14408740"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929B"/>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0</a:t>
              </a:r>
            </a:p>
            <a:p>
              <a:pPr algn="ctr">
                <a:lnSpc>
                  <a:spcPct val="90000"/>
                </a:lnSpc>
                <a:spcAft>
                  <a:spcPts val="0"/>
                </a:spcAft>
              </a:pPr>
              <a:r>
                <a:rPr lang="en-US" sz="700" b="0" dirty="0">
                  <a:solidFill>
                    <a:schemeClr val="bg1"/>
                  </a:solidFill>
                  <a:latin typeface="Ubuntu" panose="020B0504030602030204" pitchFamily="34" charset="0"/>
                </a:rPr>
                <a:t>146</a:t>
              </a:r>
            </a:p>
            <a:p>
              <a:pPr algn="ctr">
                <a:lnSpc>
                  <a:spcPct val="90000"/>
                </a:lnSpc>
                <a:spcAft>
                  <a:spcPts val="0"/>
                </a:spcAft>
              </a:pPr>
              <a:r>
                <a:rPr lang="en-US" sz="700" b="0" dirty="0">
                  <a:solidFill>
                    <a:schemeClr val="bg1"/>
                  </a:solidFill>
                  <a:latin typeface="Ubuntu" panose="020B0504030602030204" pitchFamily="34" charset="0"/>
                </a:rPr>
                <a:t>155</a:t>
              </a:r>
            </a:p>
          </p:txBody>
        </p:sp>
        <p:sp>
          <p:nvSpPr>
            <p:cNvPr id="83" name="Forme libre : forme 82">
              <a:extLst>
                <a:ext uri="{FF2B5EF4-FFF2-40B4-BE49-F238E27FC236}">
                  <a16:creationId xmlns:a16="http://schemas.microsoft.com/office/drawing/2014/main" id="{B4B6B943-D34B-48B2-95E0-76C5F8BA25FA}"/>
                </a:ext>
              </a:extLst>
            </p:cNvPr>
            <p:cNvSpPr/>
            <p:nvPr/>
          </p:nvSpPr>
          <p:spPr>
            <a:xfrm>
              <a:off x="14408740"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00BFBF"/>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191</a:t>
              </a:r>
            </a:p>
            <a:p>
              <a:pPr algn="ctr">
                <a:lnSpc>
                  <a:spcPct val="90000"/>
                </a:lnSpc>
                <a:spcAft>
                  <a:spcPts val="0"/>
                </a:spcAft>
              </a:pPr>
              <a:r>
                <a:rPr lang="en-US" sz="700" b="0" dirty="0">
                  <a:latin typeface="Ubuntu" panose="020B0504030602030204" pitchFamily="34" charset="0"/>
                </a:rPr>
                <a:t>191</a:t>
              </a:r>
            </a:p>
          </p:txBody>
        </p:sp>
        <p:sp>
          <p:nvSpPr>
            <p:cNvPr id="84" name="Forme libre : forme 83">
              <a:extLst>
                <a:ext uri="{FF2B5EF4-FFF2-40B4-BE49-F238E27FC236}">
                  <a16:creationId xmlns:a16="http://schemas.microsoft.com/office/drawing/2014/main" id="{B434FFE6-E50A-4EA9-83D4-F9F4917BBCB8}"/>
                </a:ext>
              </a:extLst>
            </p:cNvPr>
            <p:cNvSpPr/>
            <p:nvPr/>
          </p:nvSpPr>
          <p:spPr>
            <a:xfrm>
              <a:off x="14408740"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D5D0"/>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213</a:t>
              </a:r>
            </a:p>
            <a:p>
              <a:pPr algn="ctr">
                <a:lnSpc>
                  <a:spcPct val="90000"/>
                </a:lnSpc>
                <a:spcAft>
                  <a:spcPts val="0"/>
                </a:spcAft>
              </a:pPr>
              <a:r>
                <a:rPr lang="en-US" sz="700" b="0" dirty="0">
                  <a:latin typeface="Ubuntu" panose="020B0504030602030204" pitchFamily="34" charset="0"/>
                </a:rPr>
                <a:t>208</a:t>
              </a:r>
            </a:p>
          </p:txBody>
        </p:sp>
        <p:sp>
          <p:nvSpPr>
            <p:cNvPr id="85" name="Forme libre : forme 84">
              <a:extLst>
                <a:ext uri="{FF2B5EF4-FFF2-40B4-BE49-F238E27FC236}">
                  <a16:creationId xmlns:a16="http://schemas.microsoft.com/office/drawing/2014/main" id="{E0BE1B97-A7F2-4E15-8D45-CD3F50622B5F}"/>
                </a:ext>
              </a:extLst>
            </p:cNvPr>
            <p:cNvSpPr/>
            <p:nvPr/>
          </p:nvSpPr>
          <p:spPr>
            <a:xfrm>
              <a:off x="14408740"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E6E3"/>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230</a:t>
              </a:r>
            </a:p>
            <a:p>
              <a:pPr algn="ctr">
                <a:lnSpc>
                  <a:spcPct val="90000"/>
                </a:lnSpc>
                <a:spcAft>
                  <a:spcPts val="0"/>
                </a:spcAft>
              </a:pPr>
              <a:r>
                <a:rPr lang="en-US" sz="700" b="0" dirty="0">
                  <a:latin typeface="Ubuntu" panose="020B0504030602030204" pitchFamily="34" charset="0"/>
                </a:rPr>
                <a:t>227</a:t>
              </a:r>
            </a:p>
          </p:txBody>
        </p:sp>
      </p:grpSp>
      <p:grpSp>
        <p:nvGrpSpPr>
          <p:cNvPr id="94" name="Groupe 1">
            <a:extLst>
              <a:ext uri="{FF2B5EF4-FFF2-40B4-BE49-F238E27FC236}">
                <a16:creationId xmlns:a16="http://schemas.microsoft.com/office/drawing/2014/main" id="{11A3E882-4152-49CC-A658-0BA2BD4CCF4E}"/>
              </a:ext>
            </a:extLst>
          </p:cNvPr>
          <p:cNvGrpSpPr>
            <a:grpSpLocks noChangeAspect="1"/>
          </p:cNvGrpSpPr>
          <p:nvPr userDrawn="1"/>
        </p:nvGrpSpPr>
        <p:grpSpPr>
          <a:xfrm>
            <a:off x="11562163" y="205059"/>
            <a:ext cx="419436" cy="388988"/>
            <a:chOff x="11501102" y="171573"/>
            <a:chExt cx="419436" cy="388988"/>
          </a:xfrm>
        </p:grpSpPr>
        <p:sp>
          <p:nvSpPr>
            <p:cNvPr id="95" name="Freeform 13">
              <a:extLst>
                <a:ext uri="{FF2B5EF4-FFF2-40B4-BE49-F238E27FC236}">
                  <a16:creationId xmlns:a16="http://schemas.microsoft.com/office/drawing/2014/main" id="{7962C740-AA7F-4225-AF45-30CEC5D85747}"/>
                </a:ext>
              </a:extLst>
            </p:cNvPr>
            <p:cNvSpPr>
              <a:spLocks/>
            </p:cNvSpPr>
            <p:nvPr userDrawn="1"/>
          </p:nvSpPr>
          <p:spPr bwMode="auto">
            <a:xfrm>
              <a:off x="11644642" y="334376"/>
              <a:ext cx="275896" cy="226185"/>
            </a:xfrm>
            <a:custGeom>
              <a:avLst/>
              <a:gdLst/>
              <a:ahLst/>
              <a:cxnLst>
                <a:cxn ang="0">
                  <a:pos x="125" y="107"/>
                </a:cxn>
                <a:cxn ang="0">
                  <a:pos x="188" y="43"/>
                </a:cxn>
                <a:cxn ang="0">
                  <a:pos x="141" y="0"/>
                </a:cxn>
                <a:cxn ang="0">
                  <a:pos x="49" y="99"/>
                </a:cxn>
                <a:cxn ang="0">
                  <a:pos x="0" y="144"/>
                </a:cxn>
                <a:cxn ang="0">
                  <a:pos x="37" y="154"/>
                </a:cxn>
                <a:cxn ang="0">
                  <a:pos x="125" y="125"/>
                </a:cxn>
                <a:cxn ang="0">
                  <a:pos x="81" y="86"/>
                </a:cxn>
                <a:cxn ang="0">
                  <a:pos x="125" y="107"/>
                </a:cxn>
              </a:cxnLst>
              <a:rect l="0" t="0" r="r" b="b"/>
              <a:pathLst>
                <a:path w="188" h="154">
                  <a:moveTo>
                    <a:pt x="125" y="107"/>
                  </a:moveTo>
                  <a:cubicBezTo>
                    <a:pt x="160" y="107"/>
                    <a:pt x="188" y="78"/>
                    <a:pt x="188" y="43"/>
                  </a:cubicBezTo>
                  <a:cubicBezTo>
                    <a:pt x="186" y="28"/>
                    <a:pt x="181" y="0"/>
                    <a:pt x="141" y="0"/>
                  </a:cubicBezTo>
                  <a:cubicBezTo>
                    <a:pt x="99" y="0"/>
                    <a:pt x="84" y="60"/>
                    <a:pt x="49" y="99"/>
                  </a:cubicBezTo>
                  <a:cubicBezTo>
                    <a:pt x="47" y="121"/>
                    <a:pt x="26" y="140"/>
                    <a:pt x="0" y="144"/>
                  </a:cubicBezTo>
                  <a:cubicBezTo>
                    <a:pt x="6" y="150"/>
                    <a:pt x="20" y="154"/>
                    <a:pt x="37" y="154"/>
                  </a:cubicBezTo>
                  <a:cubicBezTo>
                    <a:pt x="68" y="154"/>
                    <a:pt x="106" y="145"/>
                    <a:pt x="125" y="125"/>
                  </a:cubicBezTo>
                  <a:cubicBezTo>
                    <a:pt x="99" y="126"/>
                    <a:pt x="82" y="109"/>
                    <a:pt x="81" y="86"/>
                  </a:cubicBezTo>
                  <a:cubicBezTo>
                    <a:pt x="93" y="101"/>
                    <a:pt x="108" y="107"/>
                    <a:pt x="125" y="107"/>
                  </a:cubicBezTo>
                </a:path>
              </a:pathLst>
            </a:custGeom>
            <a:solidFill>
              <a:srgbClr val="12ABDB"/>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96" name="Freeform 14">
              <a:extLst>
                <a:ext uri="{FF2B5EF4-FFF2-40B4-BE49-F238E27FC236}">
                  <a16:creationId xmlns:a16="http://schemas.microsoft.com/office/drawing/2014/main" id="{8B6BE8F3-0248-42CC-8053-5B10FA1A6457}"/>
                </a:ext>
              </a:extLst>
            </p:cNvPr>
            <p:cNvSpPr>
              <a:spLocks/>
            </p:cNvSpPr>
            <p:nvPr userDrawn="1"/>
          </p:nvSpPr>
          <p:spPr bwMode="auto">
            <a:xfrm>
              <a:off x="11501102" y="171573"/>
              <a:ext cx="419436" cy="356676"/>
            </a:xfrm>
            <a:custGeom>
              <a:avLst/>
              <a:gdLst/>
              <a:ahLst/>
              <a:cxnLst>
                <a:cxn ang="0">
                  <a:pos x="286" y="152"/>
                </a:cxn>
                <a:cxn ang="0">
                  <a:pos x="237" y="51"/>
                </a:cxn>
                <a:cxn ang="0">
                  <a:pos x="160" y="3"/>
                </a:cxn>
                <a:cxn ang="0">
                  <a:pos x="153" y="0"/>
                </a:cxn>
                <a:cxn ang="0">
                  <a:pos x="153" y="0"/>
                </a:cxn>
                <a:cxn ang="0">
                  <a:pos x="0" y="158"/>
                </a:cxn>
                <a:cxn ang="0">
                  <a:pos x="53" y="236"/>
                </a:cxn>
                <a:cxn ang="0">
                  <a:pos x="107" y="237"/>
                </a:cxn>
                <a:cxn ang="0">
                  <a:pos x="147" y="210"/>
                </a:cxn>
                <a:cxn ang="0">
                  <a:pos x="239" y="111"/>
                </a:cxn>
                <a:cxn ang="0">
                  <a:pos x="286" y="154"/>
                </a:cxn>
                <a:cxn ang="0">
                  <a:pos x="286" y="152"/>
                </a:cxn>
              </a:cxnLst>
              <a:rect l="0" t="0" r="r" b="b"/>
              <a:pathLst>
                <a:path w="286" h="243">
                  <a:moveTo>
                    <a:pt x="286" y="152"/>
                  </a:moveTo>
                  <a:cubicBezTo>
                    <a:pt x="286" y="112"/>
                    <a:pt x="266" y="78"/>
                    <a:pt x="237" y="51"/>
                  </a:cubicBezTo>
                  <a:cubicBezTo>
                    <a:pt x="215" y="30"/>
                    <a:pt x="188" y="15"/>
                    <a:pt x="160" y="3"/>
                  </a:cubicBezTo>
                  <a:cubicBezTo>
                    <a:pt x="158" y="2"/>
                    <a:pt x="156" y="1"/>
                    <a:pt x="153" y="0"/>
                  </a:cubicBezTo>
                  <a:cubicBezTo>
                    <a:pt x="153" y="0"/>
                    <a:pt x="153" y="0"/>
                    <a:pt x="153" y="0"/>
                  </a:cubicBezTo>
                  <a:cubicBezTo>
                    <a:pt x="119" y="41"/>
                    <a:pt x="0" y="72"/>
                    <a:pt x="0" y="158"/>
                  </a:cubicBezTo>
                  <a:cubicBezTo>
                    <a:pt x="0" y="192"/>
                    <a:pt x="21" y="224"/>
                    <a:pt x="53" y="236"/>
                  </a:cubicBezTo>
                  <a:cubicBezTo>
                    <a:pt x="71" y="243"/>
                    <a:pt x="89" y="243"/>
                    <a:pt x="107" y="237"/>
                  </a:cubicBezTo>
                  <a:cubicBezTo>
                    <a:pt x="123" y="232"/>
                    <a:pt x="136" y="222"/>
                    <a:pt x="147" y="210"/>
                  </a:cubicBezTo>
                  <a:cubicBezTo>
                    <a:pt x="182" y="171"/>
                    <a:pt x="197" y="111"/>
                    <a:pt x="239" y="111"/>
                  </a:cubicBezTo>
                  <a:cubicBezTo>
                    <a:pt x="279" y="111"/>
                    <a:pt x="284" y="139"/>
                    <a:pt x="286" y="154"/>
                  </a:cubicBezTo>
                  <a:cubicBezTo>
                    <a:pt x="286" y="154"/>
                    <a:pt x="286" y="153"/>
                    <a:pt x="286" y="152"/>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grpSp>
      <p:sp>
        <p:nvSpPr>
          <p:cNvPr id="65" name="Rectangle 27">
            <a:extLst>
              <a:ext uri="{FF2B5EF4-FFF2-40B4-BE49-F238E27FC236}">
                <a16:creationId xmlns:a16="http://schemas.microsoft.com/office/drawing/2014/main" id="{5B538C81-213B-41EC-BB81-FEF313C9D880}"/>
              </a:ext>
            </a:extLst>
          </p:cNvPr>
          <p:cNvSpPr/>
          <p:nvPr userDrawn="1"/>
        </p:nvSpPr>
        <p:spPr>
          <a:xfrm>
            <a:off x="404813" y="6517871"/>
            <a:ext cx="3410847" cy="219456"/>
          </a:xfrm>
          <a:prstGeom prst="rect">
            <a:avLst/>
          </a:prstGeom>
        </p:spPr>
        <p:txBody>
          <a:bodyPr wrap="square" lIns="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kern="0" dirty="0">
                <a:solidFill>
                  <a:srgbClr val="A6A6A6"/>
                </a:solidFill>
                <a:latin typeface="Ubuntu" panose="020B0504030602030204" pitchFamily="34" charset="0"/>
                <a:cs typeface="Arial" panose="020B0604020202020204" pitchFamily="34" charset="0"/>
              </a:rPr>
              <a:t>Presentation Title  |  Author  |  Date</a:t>
            </a:r>
          </a:p>
        </p:txBody>
      </p:sp>
      <p:sp>
        <p:nvSpPr>
          <p:cNvPr id="86" name="Retângulo 43">
            <a:extLst>
              <a:ext uri="{FF2B5EF4-FFF2-40B4-BE49-F238E27FC236}">
                <a16:creationId xmlns:a16="http://schemas.microsoft.com/office/drawing/2014/main" id="{5539996C-DD2A-49D6-AFB0-763FCB2EE440}"/>
              </a:ext>
            </a:extLst>
          </p:cNvPr>
          <p:cNvSpPr/>
          <p:nvPr userDrawn="1"/>
        </p:nvSpPr>
        <p:spPr>
          <a:xfrm>
            <a:off x="11744128" y="6517658"/>
            <a:ext cx="229263" cy="215444"/>
          </a:xfrm>
          <a:prstGeom prst="rect">
            <a:avLst/>
          </a:prstGeom>
        </p:spPr>
        <p:txBody>
          <a:bodyPr wrap="square" lIns="0" rIns="0">
            <a:spAutoFit/>
          </a:bodyPr>
          <a:lstStyle/>
          <a:p>
            <a:pPr algn="r"/>
            <a:fld id="{0502E5A9-B53C-401E-A0E0-4A359BB0A9E5}" type="slidenum">
              <a:rPr lang="en-US" sz="800" smtClean="0">
                <a:solidFill>
                  <a:srgbClr val="A6A6A6"/>
                </a:solidFill>
                <a:latin typeface="Ubuntu" panose="020B0504030602030204" pitchFamily="34" charset="0"/>
                <a:cs typeface="Arial" panose="020B0604020202020204" pitchFamily="34" charset="0"/>
              </a:rPr>
              <a:pPr algn="r"/>
              <a:t>‹#›</a:t>
            </a:fld>
            <a:endParaRPr lang="en-US" sz="800" dirty="0">
              <a:solidFill>
                <a:srgbClr val="A6A6A6"/>
              </a:solidFill>
              <a:latin typeface="Ubuntu" panose="020B0504030602030204" pitchFamily="34" charset="0"/>
              <a:cs typeface="Arial" panose="020B0604020202020204" pitchFamily="34" charset="0"/>
            </a:endParaRPr>
          </a:p>
        </p:txBody>
      </p:sp>
      <p:sp>
        <p:nvSpPr>
          <p:cNvPr id="89" name="Rectangle 27">
            <a:extLst>
              <a:ext uri="{FF2B5EF4-FFF2-40B4-BE49-F238E27FC236}">
                <a16:creationId xmlns:a16="http://schemas.microsoft.com/office/drawing/2014/main" id="{01D50803-B26A-4936-A06C-6E086A6DD719}"/>
              </a:ext>
            </a:extLst>
          </p:cNvPr>
          <p:cNvSpPr/>
          <p:nvPr userDrawn="1"/>
        </p:nvSpPr>
        <p:spPr>
          <a:xfrm>
            <a:off x="7227070" y="6517871"/>
            <a:ext cx="4532162" cy="219456"/>
          </a:xfrm>
          <a:prstGeom prst="rect">
            <a:avLst/>
          </a:prstGeom>
        </p:spPr>
        <p:txBody>
          <a:bodyPr wrap="square" lIns="0" tIns="0" rIns="0" bIns="0" anchor="ctr"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700" dirty="0">
                <a:solidFill>
                  <a:srgbClr val="A6A6A6"/>
                </a:solidFill>
                <a:latin typeface="Ubuntu" panose="020B0504030602030204" pitchFamily="34" charset="0"/>
                <a:cs typeface="Arial" panose="020B0604020202020204" pitchFamily="34" charset="0"/>
              </a:rPr>
              <a:t>Company Confidential © Capgemini 2021. All rights reserved  |</a:t>
            </a:r>
          </a:p>
        </p:txBody>
      </p:sp>
    </p:spTree>
    <p:extLst>
      <p:ext uri="{BB962C8B-B14F-4D97-AF65-F5344CB8AC3E}">
        <p14:creationId xmlns:p14="http://schemas.microsoft.com/office/powerpoint/2010/main" val="3148905397"/>
      </p:ext>
    </p:extLst>
  </p:cSld>
  <p:clrMap bg1="lt1" tx1="dk1" bg2="lt2" tx2="dk2" accent1="accent1" accent2="accent2" accent3="accent3" accent4="accent4" accent5="accent5" accent6="accent6" hlink="hlink" folHlink="folHlink"/>
  <p:sldLayoutIdLst>
    <p:sldLayoutId id="2147483953" r:id="rId1"/>
    <p:sldLayoutId id="2147483955" r:id="rId2"/>
    <p:sldLayoutId id="2147483956" r:id="rId3"/>
    <p:sldLayoutId id="2147483900" r:id="rId4"/>
    <p:sldLayoutId id="2147483901" r:id="rId5"/>
    <p:sldLayoutId id="2147483960" r:id="rId6"/>
    <p:sldLayoutId id="2147483902" r:id="rId7"/>
    <p:sldLayoutId id="2147483903" r:id="rId8"/>
    <p:sldLayoutId id="2147483949" r:id="rId9"/>
    <p:sldLayoutId id="2147483905" r:id="rId10"/>
    <p:sldLayoutId id="2147483945" r:id="rId11"/>
    <p:sldLayoutId id="2147483948" r:id="rId12"/>
    <p:sldLayoutId id="2147483954" r:id="rId13"/>
    <p:sldLayoutId id="2147483961" r:id="rId14"/>
    <p:sldLayoutId id="2147483958" r:id="rId15"/>
    <p:sldLayoutId id="2147483959" r:id="rId16"/>
    <p:sldLayoutId id="2147483918" r:id="rId17"/>
    <p:sldLayoutId id="2147483922" r:id="rId18"/>
    <p:sldLayoutId id="2147483950" r:id="rId19"/>
    <p:sldLayoutId id="2147483962" r:id="rId20"/>
  </p:sldLayoutIdLst>
  <p:hf hdr="0"/>
  <p:txStyles>
    <p:titleStyle>
      <a:lvl1pPr marL="0" marR="0" indent="0" algn="l" defTabSz="914400" rtl="0" eaLnBrk="1" fontAlgn="auto" latinLnBrk="0" hangingPunct="1">
        <a:lnSpc>
          <a:spcPct val="90000"/>
        </a:lnSpc>
        <a:spcBef>
          <a:spcPct val="0"/>
        </a:spcBef>
        <a:spcAft>
          <a:spcPts val="0"/>
        </a:spcAft>
        <a:buClrTx/>
        <a:buSzTx/>
        <a:buFontTx/>
        <a:buNone/>
        <a:tabLst/>
        <a:defRPr kumimoji="0" lang="en-US" sz="2600" b="0" i="0" u="none" strike="noStrike" kern="1200" cap="all" spc="0" normalizeH="0" baseline="0" noProof="0" dirty="0">
          <a:ln>
            <a:noFill/>
          </a:ln>
          <a:solidFill>
            <a:schemeClr val="accent4"/>
          </a:solidFill>
          <a:effectLst/>
          <a:uLnTx/>
          <a:uFillTx/>
          <a:latin typeface="+mj-lt"/>
          <a:ea typeface="+mj-ea"/>
          <a:cs typeface="+mj-cs"/>
        </a:defRPr>
      </a:lvl1pPr>
    </p:titleStyle>
    <p:bodyStyle>
      <a:lvl1pPr marL="0" indent="0" algn="l" defTabSz="914400" rtl="0" eaLnBrk="1" latinLnBrk="0" hangingPunct="1">
        <a:lnSpc>
          <a:spcPct val="100000"/>
        </a:lnSpc>
        <a:spcBef>
          <a:spcPts val="0"/>
        </a:spcBef>
        <a:spcAft>
          <a:spcPts val="600"/>
        </a:spcAft>
        <a:buFont typeface="Arial" panose="020B0604020202020204" pitchFamily="34" charset="0"/>
        <a:buNone/>
        <a:defRPr sz="2000" kern="1200" baseline="0">
          <a:solidFill>
            <a:schemeClr val="tx1"/>
          </a:solidFill>
          <a:latin typeface="Ubuntu" panose="020B0504030602030204" pitchFamily="34" charset="0"/>
          <a:ea typeface="+mn-ea"/>
          <a:cs typeface="+mn-cs"/>
        </a:defRPr>
      </a:lvl1pPr>
      <a:lvl2pPr marL="177800" indent="-177800" algn="l" defTabSz="914400" rtl="0" eaLnBrk="1" latinLnBrk="0" hangingPunct="1">
        <a:lnSpc>
          <a:spcPct val="100000"/>
        </a:lnSpc>
        <a:spcBef>
          <a:spcPts val="0"/>
        </a:spcBef>
        <a:spcAft>
          <a:spcPts val="600"/>
        </a:spcAft>
        <a:buClr>
          <a:schemeClr val="accent1"/>
        </a:buClr>
        <a:buFont typeface="Wingdings" panose="05000000000000000000" pitchFamily="2" charset="2"/>
        <a:buChar char="§"/>
        <a:defRPr sz="1800" kern="1200" baseline="0">
          <a:solidFill>
            <a:schemeClr val="tx1"/>
          </a:solidFill>
          <a:latin typeface="Ubuntu" panose="020B0504030602030204" pitchFamily="34" charset="0"/>
          <a:ea typeface="+mn-ea"/>
          <a:cs typeface="+mn-cs"/>
        </a:defRPr>
      </a:lvl2pPr>
      <a:lvl3pPr marL="361950" indent="-184150" algn="l" defTabSz="914400" rtl="0" eaLnBrk="1" latinLnBrk="0" hangingPunct="1">
        <a:lnSpc>
          <a:spcPct val="100000"/>
        </a:lnSpc>
        <a:spcBef>
          <a:spcPts val="0"/>
        </a:spcBef>
        <a:spcAft>
          <a:spcPts val="600"/>
        </a:spcAft>
        <a:buClr>
          <a:schemeClr val="accent2"/>
        </a:buClr>
        <a:buFont typeface="Arial" panose="020B0604020202020204" pitchFamily="34" charset="0"/>
        <a:buChar char="•"/>
        <a:defRPr sz="1600" kern="1200" baseline="0">
          <a:solidFill>
            <a:schemeClr val="tx1"/>
          </a:solidFill>
          <a:latin typeface="Ubuntu" panose="020B0504030602030204" pitchFamily="34" charset="0"/>
          <a:ea typeface="+mn-ea"/>
          <a:cs typeface="+mn-cs"/>
        </a:defRPr>
      </a:lvl3pPr>
      <a:lvl4pPr marL="539750" indent="-177800" algn="l" defTabSz="914400" rtl="0" eaLnBrk="1" latinLnBrk="0" hangingPunct="1">
        <a:lnSpc>
          <a:spcPct val="100000"/>
        </a:lnSpc>
        <a:spcBef>
          <a:spcPts val="0"/>
        </a:spcBef>
        <a:spcAft>
          <a:spcPts val="600"/>
        </a:spcAft>
        <a:buClr>
          <a:schemeClr val="tx1"/>
        </a:buClr>
        <a:buFont typeface="Ubuntu" panose="020B0504030602030204" pitchFamily="34" charset="0"/>
        <a:buChar char="–"/>
        <a:defRPr sz="1400" kern="1200" baseline="0">
          <a:solidFill>
            <a:schemeClr val="tx1"/>
          </a:solidFill>
          <a:latin typeface="Ubuntu" panose="020B0504030602030204" pitchFamily="34" charset="0"/>
          <a:ea typeface="+mn-ea"/>
          <a:cs typeface="+mn-cs"/>
        </a:defRPr>
      </a:lvl4pPr>
      <a:lvl5pPr marL="717550" indent="-177800" algn="l" defTabSz="914400" rtl="0" eaLnBrk="1" latinLnBrk="0" hangingPunct="1">
        <a:lnSpc>
          <a:spcPct val="100000"/>
        </a:lnSpc>
        <a:spcBef>
          <a:spcPts val="0"/>
        </a:spcBef>
        <a:spcAft>
          <a:spcPts val="600"/>
        </a:spcAft>
        <a:buClr>
          <a:schemeClr val="accent3"/>
        </a:buClr>
        <a:buFont typeface="Arial" panose="020B0604020202020204" pitchFamily="34" charset="0"/>
        <a:buChar char="•"/>
        <a:defRPr sz="1400" kern="1200" baseline="0">
          <a:solidFill>
            <a:schemeClr val="tx1"/>
          </a:solidFill>
          <a:latin typeface="Ubuntu" panose="020B05040306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09">
          <p15:clr>
            <a:srgbClr val="F26B43"/>
          </p15:clr>
        </p15:guide>
        <p15:guide id="2" pos="7423" userDrawn="1">
          <p15:clr>
            <a:srgbClr val="F26B43"/>
          </p15:clr>
        </p15:guide>
        <p15:guide id="3" orient="horz" pos="4071" userDrawn="1">
          <p15:clr>
            <a:srgbClr val="F26B43"/>
          </p15:clr>
        </p15:guide>
        <p15:guide id="4" pos="255" userDrawn="1">
          <p15:clr>
            <a:srgbClr val="F26B43"/>
          </p15:clr>
        </p15:guide>
        <p15:guide id="5" orient="horz" pos="836" userDrawn="1">
          <p15:clr>
            <a:srgbClr val="F26B43"/>
          </p15:clr>
        </p15:guide>
        <p15:guide id="6" orient="horz" pos="245" userDrawn="1">
          <p15:clr>
            <a:srgbClr val="F26B43"/>
          </p15:clr>
        </p15:guide>
        <p15:guide id="7" pos="3840" userDrawn="1">
          <p15:clr>
            <a:srgbClr val="F26B43"/>
          </p15:clr>
        </p15:guide>
        <p15:guide id="8" pos="3899" userDrawn="1">
          <p15:clr>
            <a:srgbClr val="F26B43"/>
          </p15:clr>
        </p15:guide>
        <p15:guide id="9" pos="378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3"/>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spid="_x0000_s5158" name="think-cell Slide" r:id="rId4" imgW="270" imgH="270" progId="TCLayout.ActiveDocument.1">
                  <p:embed/>
                </p:oleObj>
              </mc:Choice>
              <mc:Fallback>
                <p:oleObj name="think-cell Slide" r:id="rId4" imgW="270" imgH="270" progId="TCLayout.ActiveDocument.1">
                  <p:embed/>
                  <p:pic>
                    <p:nvPicPr>
                      <p:cNvPr id="21" name="Object 20"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Rectangle 8">
            <a:extLst>
              <a:ext uri="{FF2B5EF4-FFF2-40B4-BE49-F238E27FC236}">
                <a16:creationId xmlns:a16="http://schemas.microsoft.com/office/drawing/2014/main" id="{6E84F7D2-105D-40D2-8684-54D4B7EE4B16}"/>
              </a:ext>
            </a:extLst>
          </p:cNvPr>
          <p:cNvSpPr/>
          <p:nvPr userDrawn="1"/>
        </p:nvSpPr>
        <p:spPr>
          <a:xfrm>
            <a:off x="12498114" y="115959"/>
            <a:ext cx="360000" cy="4068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t>1</a:t>
            </a:r>
          </a:p>
          <a:p>
            <a:pPr algn="ctr">
              <a:lnSpc>
                <a:spcPct val="90000"/>
              </a:lnSpc>
              <a:spcAft>
                <a:spcPts val="0"/>
              </a:spcAft>
            </a:pPr>
            <a:r>
              <a:rPr lang="en-GB" sz="700" dirty="0"/>
              <a:t>112</a:t>
            </a:r>
          </a:p>
          <a:p>
            <a:pPr algn="ctr">
              <a:lnSpc>
                <a:spcPct val="90000"/>
              </a:lnSpc>
              <a:spcAft>
                <a:spcPts val="0"/>
              </a:spcAft>
            </a:pPr>
            <a:r>
              <a:rPr lang="en-GB" sz="700" dirty="0"/>
              <a:t>173</a:t>
            </a:r>
          </a:p>
        </p:txBody>
      </p:sp>
      <p:sp>
        <p:nvSpPr>
          <p:cNvPr id="10" name="Rectangle 9">
            <a:extLst>
              <a:ext uri="{FF2B5EF4-FFF2-40B4-BE49-F238E27FC236}">
                <a16:creationId xmlns:a16="http://schemas.microsoft.com/office/drawing/2014/main" id="{6674CD1B-3525-46B2-BAA5-E21DAAAA01B7}"/>
              </a:ext>
            </a:extLst>
          </p:cNvPr>
          <p:cNvSpPr/>
          <p:nvPr userDrawn="1"/>
        </p:nvSpPr>
        <p:spPr>
          <a:xfrm>
            <a:off x="12498114" y="533371"/>
            <a:ext cx="360000" cy="406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solidFill>
                  <a:schemeClr val="tx1"/>
                </a:solidFill>
              </a:rPr>
              <a:t>18</a:t>
            </a:r>
          </a:p>
          <a:p>
            <a:pPr algn="ctr">
              <a:lnSpc>
                <a:spcPct val="90000"/>
              </a:lnSpc>
              <a:spcAft>
                <a:spcPts val="0"/>
              </a:spcAft>
            </a:pPr>
            <a:r>
              <a:rPr lang="en-GB" sz="700" dirty="0">
                <a:solidFill>
                  <a:schemeClr val="tx1"/>
                </a:solidFill>
              </a:rPr>
              <a:t>171</a:t>
            </a:r>
          </a:p>
          <a:p>
            <a:pPr algn="ctr">
              <a:lnSpc>
                <a:spcPct val="90000"/>
              </a:lnSpc>
              <a:spcAft>
                <a:spcPts val="0"/>
              </a:spcAft>
            </a:pPr>
            <a:r>
              <a:rPr lang="en-GB" sz="700" dirty="0">
                <a:solidFill>
                  <a:schemeClr val="tx1"/>
                </a:solidFill>
              </a:rPr>
              <a:t>219</a:t>
            </a:r>
          </a:p>
        </p:txBody>
      </p:sp>
      <p:sp>
        <p:nvSpPr>
          <p:cNvPr id="11" name="Rectangle 10">
            <a:extLst>
              <a:ext uri="{FF2B5EF4-FFF2-40B4-BE49-F238E27FC236}">
                <a16:creationId xmlns:a16="http://schemas.microsoft.com/office/drawing/2014/main" id="{454D7C4E-D5CF-46EC-BB6D-492AECCE429B}"/>
              </a:ext>
            </a:extLst>
          </p:cNvPr>
          <p:cNvSpPr/>
          <p:nvPr userDrawn="1"/>
        </p:nvSpPr>
        <p:spPr>
          <a:xfrm>
            <a:off x="12498114" y="950783"/>
            <a:ext cx="360000" cy="406800"/>
          </a:xfrm>
          <a:prstGeom prst="rect">
            <a:avLst/>
          </a:pr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t>43</a:t>
            </a:r>
          </a:p>
          <a:p>
            <a:pPr algn="ctr">
              <a:lnSpc>
                <a:spcPct val="90000"/>
              </a:lnSpc>
              <a:spcAft>
                <a:spcPts val="0"/>
              </a:spcAft>
            </a:pPr>
            <a:r>
              <a:rPr lang="en-GB" sz="700" dirty="0"/>
              <a:t>10</a:t>
            </a:r>
          </a:p>
          <a:p>
            <a:pPr algn="ctr">
              <a:lnSpc>
                <a:spcPct val="90000"/>
              </a:lnSpc>
              <a:spcAft>
                <a:spcPts val="0"/>
              </a:spcAft>
            </a:pPr>
            <a:r>
              <a:rPr lang="en-GB" sz="700" dirty="0"/>
              <a:t>61</a:t>
            </a:r>
          </a:p>
        </p:txBody>
      </p:sp>
      <p:sp>
        <p:nvSpPr>
          <p:cNvPr id="12" name="Rectangle 11">
            <a:extLst>
              <a:ext uri="{FF2B5EF4-FFF2-40B4-BE49-F238E27FC236}">
                <a16:creationId xmlns:a16="http://schemas.microsoft.com/office/drawing/2014/main" id="{F838BB57-4C07-4FC1-A63C-CC0F604A7FCC}"/>
              </a:ext>
            </a:extLst>
          </p:cNvPr>
          <p:cNvSpPr/>
          <p:nvPr userDrawn="1"/>
        </p:nvSpPr>
        <p:spPr>
          <a:xfrm>
            <a:off x="12498114" y="1364202"/>
            <a:ext cx="360000" cy="406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t>39</a:t>
            </a:r>
          </a:p>
          <a:p>
            <a:pPr algn="ctr">
              <a:lnSpc>
                <a:spcPct val="90000"/>
              </a:lnSpc>
              <a:spcAft>
                <a:spcPts val="0"/>
              </a:spcAft>
            </a:pPr>
            <a:r>
              <a:rPr lang="en-GB" sz="700" dirty="0"/>
              <a:t>41</a:t>
            </a:r>
          </a:p>
          <a:p>
            <a:pPr algn="ctr">
              <a:lnSpc>
                <a:spcPct val="90000"/>
              </a:lnSpc>
              <a:spcAft>
                <a:spcPts val="0"/>
              </a:spcAft>
            </a:pPr>
            <a:r>
              <a:rPr lang="en-GB" sz="700" dirty="0"/>
              <a:t>54</a:t>
            </a:r>
          </a:p>
        </p:txBody>
      </p:sp>
      <p:sp>
        <p:nvSpPr>
          <p:cNvPr id="13" name="Rectangle 12">
            <a:extLst>
              <a:ext uri="{FF2B5EF4-FFF2-40B4-BE49-F238E27FC236}">
                <a16:creationId xmlns:a16="http://schemas.microsoft.com/office/drawing/2014/main" id="{DD7B6E98-FB65-49B0-9A8A-698B183CB044}"/>
              </a:ext>
            </a:extLst>
          </p:cNvPr>
          <p:cNvSpPr/>
          <p:nvPr userDrawn="1"/>
        </p:nvSpPr>
        <p:spPr>
          <a:xfrm>
            <a:off x="12498114" y="1778325"/>
            <a:ext cx="360000" cy="406800"/>
          </a:xfrm>
          <a:prstGeom prst="rect">
            <a:avLst/>
          </a:prstGeom>
          <a:solidFill>
            <a:schemeClr val="bg2"/>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solidFill>
                  <a:schemeClr val="tx1"/>
                </a:solidFill>
              </a:rPr>
              <a:t>236</a:t>
            </a:r>
          </a:p>
          <a:p>
            <a:pPr algn="ctr">
              <a:lnSpc>
                <a:spcPct val="90000"/>
              </a:lnSpc>
              <a:spcAft>
                <a:spcPts val="0"/>
              </a:spcAft>
            </a:pPr>
            <a:r>
              <a:rPr lang="en-GB" sz="700" dirty="0">
                <a:solidFill>
                  <a:schemeClr val="tx1"/>
                </a:solidFill>
              </a:rPr>
              <a:t>236</a:t>
            </a:r>
          </a:p>
          <a:p>
            <a:pPr algn="ctr">
              <a:lnSpc>
                <a:spcPct val="90000"/>
              </a:lnSpc>
              <a:spcAft>
                <a:spcPts val="0"/>
              </a:spcAft>
            </a:pPr>
            <a:r>
              <a:rPr lang="en-GB" sz="700" dirty="0">
                <a:solidFill>
                  <a:schemeClr val="tx1"/>
                </a:solidFill>
              </a:rPr>
              <a:t>236</a:t>
            </a:r>
          </a:p>
        </p:txBody>
      </p:sp>
      <p:grpSp>
        <p:nvGrpSpPr>
          <p:cNvPr id="14" name="Groupe 13">
            <a:extLst>
              <a:ext uri="{FF2B5EF4-FFF2-40B4-BE49-F238E27FC236}">
                <a16:creationId xmlns:a16="http://schemas.microsoft.com/office/drawing/2014/main" id="{A888B5AD-7B92-4579-B213-8C5CFEB8D1BC}"/>
              </a:ext>
            </a:extLst>
          </p:cNvPr>
          <p:cNvGrpSpPr/>
          <p:nvPr userDrawn="1"/>
        </p:nvGrpSpPr>
        <p:grpSpPr>
          <a:xfrm>
            <a:off x="12500244" y="4582319"/>
            <a:ext cx="1462993" cy="2058800"/>
            <a:chOff x="12432704" y="1992581"/>
            <a:chExt cx="1462993" cy="2058800"/>
          </a:xfrm>
        </p:grpSpPr>
        <p:sp>
          <p:nvSpPr>
            <p:cNvPr id="15" name="Forme libre : forme 14">
              <a:extLst>
                <a:ext uri="{FF2B5EF4-FFF2-40B4-BE49-F238E27FC236}">
                  <a16:creationId xmlns:a16="http://schemas.microsoft.com/office/drawing/2014/main" id="{2DB90E0F-21BC-47C3-97E1-A7DBB8ED3932}"/>
                </a:ext>
              </a:extLst>
            </p:cNvPr>
            <p:cNvSpPr/>
            <p:nvPr/>
          </p:nvSpPr>
          <p:spPr>
            <a:xfrm>
              <a:off x="12800391"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8E12"/>
            </a:solidFill>
            <a:ln w="6695" cap="flat">
              <a:noFill/>
              <a:prstDash val="solid"/>
              <a:miter/>
            </a:ln>
          </p:spPr>
          <p:txBody>
            <a:bodyPr rtlCol="0" anchor="ctr"/>
            <a:lstStyle/>
            <a:p>
              <a:pPr algn="ctr">
                <a:lnSpc>
                  <a:spcPct val="90000"/>
                </a:lnSpc>
                <a:spcAft>
                  <a:spcPts val="0"/>
                </a:spcAft>
              </a:pPr>
              <a:r>
                <a:rPr lang="en-US" sz="700" dirty="0"/>
                <a:t>255</a:t>
              </a:r>
            </a:p>
            <a:p>
              <a:pPr algn="ctr">
                <a:lnSpc>
                  <a:spcPct val="90000"/>
                </a:lnSpc>
                <a:spcAft>
                  <a:spcPts val="0"/>
                </a:spcAft>
              </a:pPr>
              <a:r>
                <a:rPr lang="en-US" sz="700" dirty="0"/>
                <a:t>142</a:t>
              </a:r>
            </a:p>
            <a:p>
              <a:pPr algn="ctr">
                <a:lnSpc>
                  <a:spcPct val="90000"/>
                </a:lnSpc>
                <a:spcAft>
                  <a:spcPts val="0"/>
                </a:spcAft>
              </a:pPr>
              <a:r>
                <a:rPr lang="en-US" sz="700" dirty="0"/>
                <a:t>18</a:t>
              </a:r>
            </a:p>
          </p:txBody>
        </p:sp>
        <p:sp>
          <p:nvSpPr>
            <p:cNvPr id="16" name="Forme libre : forme 15">
              <a:extLst>
                <a:ext uri="{FF2B5EF4-FFF2-40B4-BE49-F238E27FC236}">
                  <a16:creationId xmlns:a16="http://schemas.microsoft.com/office/drawing/2014/main" id="{7F4FC78D-D760-4D99-9D36-2648743895AF}"/>
                </a:ext>
              </a:extLst>
            </p:cNvPr>
            <p:cNvSpPr/>
            <p:nvPr/>
          </p:nvSpPr>
          <p:spPr>
            <a:xfrm>
              <a:off x="12800391"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9C29"/>
            </a:solidFill>
            <a:ln w="6695" cap="flat">
              <a:noFill/>
              <a:prstDash val="solid"/>
              <a:miter/>
            </a:ln>
          </p:spPr>
          <p:txBody>
            <a:bodyPr rtlCol="0" anchor="ctr"/>
            <a:lstStyle/>
            <a:p>
              <a:pPr algn="ctr">
                <a:lnSpc>
                  <a:spcPct val="90000"/>
                </a:lnSpc>
                <a:spcAft>
                  <a:spcPts val="0"/>
                </a:spcAft>
              </a:pPr>
              <a:r>
                <a:rPr lang="en-US" sz="700" dirty="0"/>
                <a:t>255</a:t>
              </a:r>
            </a:p>
            <a:p>
              <a:pPr algn="ctr">
                <a:lnSpc>
                  <a:spcPct val="90000"/>
                </a:lnSpc>
                <a:spcAft>
                  <a:spcPts val="0"/>
                </a:spcAft>
              </a:pPr>
              <a:r>
                <a:rPr lang="en-US" sz="700" dirty="0"/>
                <a:t>156</a:t>
              </a:r>
            </a:p>
            <a:p>
              <a:pPr algn="ctr">
                <a:lnSpc>
                  <a:spcPct val="90000"/>
                </a:lnSpc>
                <a:spcAft>
                  <a:spcPts val="0"/>
                </a:spcAft>
              </a:pPr>
              <a:r>
                <a:rPr lang="en-US" sz="700" dirty="0"/>
                <a:t>41</a:t>
              </a:r>
            </a:p>
          </p:txBody>
        </p:sp>
        <p:sp>
          <p:nvSpPr>
            <p:cNvPr id="17" name="Forme libre : forme 16">
              <a:extLst>
                <a:ext uri="{FF2B5EF4-FFF2-40B4-BE49-F238E27FC236}">
                  <a16:creationId xmlns:a16="http://schemas.microsoft.com/office/drawing/2014/main" id="{5EB34581-6EB1-4258-A04C-E3043E1FEE2B}"/>
                </a:ext>
              </a:extLst>
            </p:cNvPr>
            <p:cNvSpPr/>
            <p:nvPr/>
          </p:nvSpPr>
          <p:spPr>
            <a:xfrm>
              <a:off x="12800391"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FFB24A"/>
            </a:solidFill>
            <a:ln w="6695" cap="flat">
              <a:noFill/>
              <a:prstDash val="solid"/>
              <a:miter/>
            </a:ln>
          </p:spPr>
          <p:txBody>
            <a:bodyPr rtlCol="0" anchor="ctr"/>
            <a:lstStyle/>
            <a:p>
              <a:pPr algn="ctr">
                <a:lnSpc>
                  <a:spcPct val="90000"/>
                </a:lnSpc>
                <a:spcAft>
                  <a:spcPts val="0"/>
                </a:spcAft>
              </a:pPr>
              <a:r>
                <a:rPr lang="en-US" sz="700" dirty="0"/>
                <a:t>255</a:t>
              </a:r>
            </a:p>
            <a:p>
              <a:pPr algn="ctr">
                <a:lnSpc>
                  <a:spcPct val="90000"/>
                </a:lnSpc>
                <a:spcAft>
                  <a:spcPts val="0"/>
                </a:spcAft>
              </a:pPr>
              <a:r>
                <a:rPr lang="en-US" sz="700" dirty="0"/>
                <a:t>178</a:t>
              </a:r>
            </a:p>
            <a:p>
              <a:pPr algn="ctr">
                <a:lnSpc>
                  <a:spcPct val="90000"/>
                </a:lnSpc>
                <a:spcAft>
                  <a:spcPts val="0"/>
                </a:spcAft>
              </a:pPr>
              <a:r>
                <a:rPr lang="en-US" sz="700" dirty="0"/>
                <a:t>74</a:t>
              </a:r>
            </a:p>
          </p:txBody>
        </p:sp>
        <p:sp>
          <p:nvSpPr>
            <p:cNvPr id="18" name="Forme libre : forme 17">
              <a:extLst>
                <a:ext uri="{FF2B5EF4-FFF2-40B4-BE49-F238E27FC236}">
                  <a16:creationId xmlns:a16="http://schemas.microsoft.com/office/drawing/2014/main" id="{B2B07A2C-C401-493B-BD96-AFFC78E5CE40}"/>
                </a:ext>
              </a:extLst>
            </p:cNvPr>
            <p:cNvSpPr/>
            <p:nvPr/>
          </p:nvSpPr>
          <p:spPr>
            <a:xfrm>
              <a:off x="12800391"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D068"/>
            </a:solidFill>
            <a:ln w="6695" cap="flat">
              <a:noFill/>
              <a:prstDash val="solid"/>
              <a:miter/>
            </a:ln>
          </p:spPr>
          <p:txBody>
            <a:bodyPr rtlCol="0" anchor="ctr"/>
            <a:lstStyle/>
            <a:p>
              <a:pPr algn="ctr">
                <a:lnSpc>
                  <a:spcPct val="90000"/>
                </a:lnSpc>
                <a:spcAft>
                  <a:spcPts val="0"/>
                </a:spcAft>
              </a:pPr>
              <a:r>
                <a:rPr lang="en-US" sz="700" dirty="0"/>
                <a:t>255</a:t>
              </a:r>
            </a:p>
            <a:p>
              <a:pPr algn="ctr">
                <a:lnSpc>
                  <a:spcPct val="90000"/>
                </a:lnSpc>
                <a:spcAft>
                  <a:spcPts val="0"/>
                </a:spcAft>
              </a:pPr>
              <a:r>
                <a:rPr lang="en-US" sz="700" dirty="0"/>
                <a:t>208</a:t>
              </a:r>
            </a:p>
            <a:p>
              <a:pPr algn="ctr">
                <a:lnSpc>
                  <a:spcPct val="90000"/>
                </a:lnSpc>
                <a:spcAft>
                  <a:spcPts val="0"/>
                </a:spcAft>
              </a:pPr>
              <a:r>
                <a:rPr lang="en-US" sz="700" dirty="0"/>
                <a:t>104</a:t>
              </a:r>
            </a:p>
          </p:txBody>
        </p:sp>
        <p:sp>
          <p:nvSpPr>
            <p:cNvPr id="19" name="Forme libre : forme 18">
              <a:extLst>
                <a:ext uri="{FF2B5EF4-FFF2-40B4-BE49-F238E27FC236}">
                  <a16:creationId xmlns:a16="http://schemas.microsoft.com/office/drawing/2014/main" id="{883FD4AE-2A51-4B86-9366-14B559E75766}"/>
                </a:ext>
              </a:extLst>
            </p:cNvPr>
            <p:cNvSpPr/>
            <p:nvPr/>
          </p:nvSpPr>
          <p:spPr>
            <a:xfrm>
              <a:off x="12800391"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DA80"/>
            </a:solidFill>
            <a:ln w="6695" cap="flat">
              <a:noFill/>
              <a:prstDash val="solid"/>
              <a:miter/>
            </a:ln>
          </p:spPr>
          <p:txBody>
            <a:bodyPr rtlCol="0" anchor="ctr"/>
            <a:lstStyle/>
            <a:p>
              <a:pPr algn="ctr">
                <a:lnSpc>
                  <a:spcPct val="90000"/>
                </a:lnSpc>
                <a:spcAft>
                  <a:spcPts val="0"/>
                </a:spcAft>
              </a:pPr>
              <a:r>
                <a:rPr lang="en-US" sz="700" dirty="0"/>
                <a:t>255</a:t>
              </a:r>
            </a:p>
            <a:p>
              <a:pPr algn="ctr">
                <a:lnSpc>
                  <a:spcPct val="90000"/>
                </a:lnSpc>
                <a:spcAft>
                  <a:spcPts val="0"/>
                </a:spcAft>
              </a:pPr>
              <a:r>
                <a:rPr lang="en-US" sz="700" dirty="0"/>
                <a:t>218</a:t>
              </a:r>
            </a:p>
            <a:p>
              <a:pPr algn="ctr">
                <a:lnSpc>
                  <a:spcPct val="90000"/>
                </a:lnSpc>
                <a:spcAft>
                  <a:spcPts val="0"/>
                </a:spcAft>
              </a:pPr>
              <a:r>
                <a:rPr lang="en-US" sz="700" dirty="0"/>
                <a:t>128</a:t>
              </a:r>
            </a:p>
          </p:txBody>
        </p:sp>
        <p:sp>
          <p:nvSpPr>
            <p:cNvPr id="20" name="Forme libre : forme 19">
              <a:extLst>
                <a:ext uri="{FF2B5EF4-FFF2-40B4-BE49-F238E27FC236}">
                  <a16:creationId xmlns:a16="http://schemas.microsoft.com/office/drawing/2014/main" id="{8B6124A1-2AEF-4C8C-B795-1C05EEDFDC79}"/>
                </a:ext>
              </a:extLst>
            </p:cNvPr>
            <p:cNvSpPr/>
            <p:nvPr/>
          </p:nvSpPr>
          <p:spPr>
            <a:xfrm>
              <a:off x="13168875"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42142E"/>
            </a:solidFill>
            <a:ln w="6695" cap="flat">
              <a:noFill/>
              <a:prstDash val="solid"/>
              <a:miter/>
            </a:ln>
          </p:spPr>
          <p:txBody>
            <a:bodyPr rtlCol="0" anchor="ctr"/>
            <a:lstStyle/>
            <a:p>
              <a:pPr algn="ctr">
                <a:lnSpc>
                  <a:spcPct val="90000"/>
                </a:lnSpc>
                <a:spcAft>
                  <a:spcPts val="0"/>
                </a:spcAft>
              </a:pPr>
              <a:r>
                <a:rPr lang="en-US" sz="700" dirty="0">
                  <a:solidFill>
                    <a:schemeClr val="bg1"/>
                  </a:solidFill>
                </a:rPr>
                <a:t>66</a:t>
              </a:r>
            </a:p>
            <a:p>
              <a:pPr algn="ctr">
                <a:lnSpc>
                  <a:spcPct val="90000"/>
                </a:lnSpc>
                <a:spcAft>
                  <a:spcPts val="0"/>
                </a:spcAft>
              </a:pPr>
              <a:r>
                <a:rPr lang="en-US" sz="700" dirty="0">
                  <a:solidFill>
                    <a:schemeClr val="bg1"/>
                  </a:solidFill>
                </a:rPr>
                <a:t>20</a:t>
              </a:r>
            </a:p>
            <a:p>
              <a:pPr algn="ctr">
                <a:lnSpc>
                  <a:spcPct val="90000"/>
                </a:lnSpc>
                <a:spcAft>
                  <a:spcPts val="0"/>
                </a:spcAft>
              </a:pPr>
              <a:r>
                <a:rPr lang="en-US" sz="700" dirty="0">
                  <a:solidFill>
                    <a:schemeClr val="bg1"/>
                  </a:solidFill>
                </a:rPr>
                <a:t>46</a:t>
              </a:r>
            </a:p>
          </p:txBody>
        </p:sp>
        <p:sp>
          <p:nvSpPr>
            <p:cNvPr id="22" name="Forme libre : forme 21">
              <a:extLst>
                <a:ext uri="{FF2B5EF4-FFF2-40B4-BE49-F238E27FC236}">
                  <a16:creationId xmlns:a16="http://schemas.microsoft.com/office/drawing/2014/main" id="{2BEF451C-60AC-4B29-B934-3A3013D56019}"/>
                </a:ext>
              </a:extLst>
            </p:cNvPr>
            <p:cNvSpPr/>
            <p:nvPr/>
          </p:nvSpPr>
          <p:spPr>
            <a:xfrm>
              <a:off x="13168875"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590A42"/>
            </a:solidFill>
            <a:ln w="6695" cap="flat">
              <a:noFill/>
              <a:prstDash val="solid"/>
              <a:miter/>
            </a:ln>
          </p:spPr>
          <p:txBody>
            <a:bodyPr rtlCol="0" anchor="ctr"/>
            <a:lstStyle/>
            <a:p>
              <a:pPr algn="ctr">
                <a:lnSpc>
                  <a:spcPct val="90000"/>
                </a:lnSpc>
                <a:spcAft>
                  <a:spcPts val="0"/>
                </a:spcAft>
              </a:pPr>
              <a:r>
                <a:rPr lang="en-US" sz="700" dirty="0">
                  <a:solidFill>
                    <a:schemeClr val="bg1"/>
                  </a:solidFill>
                </a:rPr>
                <a:t>89</a:t>
              </a:r>
            </a:p>
            <a:p>
              <a:pPr algn="ctr">
                <a:lnSpc>
                  <a:spcPct val="90000"/>
                </a:lnSpc>
                <a:spcAft>
                  <a:spcPts val="0"/>
                </a:spcAft>
              </a:pPr>
              <a:r>
                <a:rPr lang="en-US" sz="700" dirty="0">
                  <a:solidFill>
                    <a:schemeClr val="bg1"/>
                  </a:solidFill>
                </a:rPr>
                <a:t>10</a:t>
              </a:r>
            </a:p>
            <a:p>
              <a:pPr algn="ctr">
                <a:lnSpc>
                  <a:spcPct val="90000"/>
                </a:lnSpc>
                <a:spcAft>
                  <a:spcPts val="0"/>
                </a:spcAft>
              </a:pPr>
              <a:r>
                <a:rPr lang="en-US" sz="700" dirty="0">
                  <a:solidFill>
                    <a:schemeClr val="bg1"/>
                  </a:solidFill>
                </a:rPr>
                <a:t>66</a:t>
              </a:r>
            </a:p>
          </p:txBody>
        </p:sp>
        <p:sp>
          <p:nvSpPr>
            <p:cNvPr id="23" name="Forme libre : forme 22">
              <a:extLst>
                <a:ext uri="{FF2B5EF4-FFF2-40B4-BE49-F238E27FC236}">
                  <a16:creationId xmlns:a16="http://schemas.microsoft.com/office/drawing/2014/main" id="{BB330BFE-3E92-475F-B97F-80DD88A81E57}"/>
                </a:ext>
              </a:extLst>
            </p:cNvPr>
            <p:cNvSpPr/>
            <p:nvPr/>
          </p:nvSpPr>
          <p:spPr>
            <a:xfrm>
              <a:off x="13168875"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750D5C"/>
            </a:solidFill>
            <a:ln w="6695" cap="flat">
              <a:noFill/>
              <a:prstDash val="solid"/>
              <a:miter/>
            </a:ln>
          </p:spPr>
          <p:txBody>
            <a:bodyPr rtlCol="0" anchor="ctr"/>
            <a:lstStyle/>
            <a:p>
              <a:pPr algn="ctr">
                <a:lnSpc>
                  <a:spcPct val="90000"/>
                </a:lnSpc>
                <a:spcAft>
                  <a:spcPts val="0"/>
                </a:spcAft>
              </a:pPr>
              <a:r>
                <a:rPr lang="en-US" sz="700" dirty="0">
                  <a:solidFill>
                    <a:schemeClr val="bg1"/>
                  </a:solidFill>
                </a:rPr>
                <a:t>117</a:t>
              </a:r>
            </a:p>
            <a:p>
              <a:pPr algn="ctr">
                <a:lnSpc>
                  <a:spcPct val="90000"/>
                </a:lnSpc>
                <a:spcAft>
                  <a:spcPts val="0"/>
                </a:spcAft>
              </a:pPr>
              <a:r>
                <a:rPr lang="en-US" sz="700" dirty="0">
                  <a:solidFill>
                    <a:schemeClr val="bg1"/>
                  </a:solidFill>
                </a:rPr>
                <a:t>13</a:t>
              </a:r>
            </a:p>
            <a:p>
              <a:pPr algn="ctr">
                <a:lnSpc>
                  <a:spcPct val="90000"/>
                </a:lnSpc>
                <a:spcAft>
                  <a:spcPts val="0"/>
                </a:spcAft>
              </a:pPr>
              <a:r>
                <a:rPr lang="en-US" sz="700" dirty="0">
                  <a:solidFill>
                    <a:schemeClr val="bg1"/>
                  </a:solidFill>
                </a:rPr>
                <a:t>92</a:t>
              </a:r>
            </a:p>
          </p:txBody>
        </p:sp>
        <p:sp>
          <p:nvSpPr>
            <p:cNvPr id="24" name="Forme libre : forme 23">
              <a:extLst>
                <a:ext uri="{FF2B5EF4-FFF2-40B4-BE49-F238E27FC236}">
                  <a16:creationId xmlns:a16="http://schemas.microsoft.com/office/drawing/2014/main" id="{06E05F2E-470A-4ECB-90F9-31154169905D}"/>
                </a:ext>
              </a:extLst>
            </p:cNvPr>
            <p:cNvSpPr/>
            <p:nvPr/>
          </p:nvSpPr>
          <p:spPr>
            <a:xfrm>
              <a:off x="13168875"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802B73"/>
            </a:solidFill>
            <a:ln w="6695" cap="flat">
              <a:noFill/>
              <a:prstDash val="solid"/>
              <a:miter/>
            </a:ln>
          </p:spPr>
          <p:txBody>
            <a:bodyPr rtlCol="0" anchor="ctr"/>
            <a:lstStyle/>
            <a:p>
              <a:pPr algn="ctr">
                <a:lnSpc>
                  <a:spcPct val="90000"/>
                </a:lnSpc>
                <a:spcAft>
                  <a:spcPts val="0"/>
                </a:spcAft>
              </a:pPr>
              <a:r>
                <a:rPr lang="en-US" sz="700" dirty="0">
                  <a:solidFill>
                    <a:schemeClr val="bg1"/>
                  </a:solidFill>
                </a:rPr>
                <a:t>128</a:t>
              </a:r>
            </a:p>
            <a:p>
              <a:pPr algn="ctr">
                <a:lnSpc>
                  <a:spcPct val="90000"/>
                </a:lnSpc>
                <a:spcAft>
                  <a:spcPts val="0"/>
                </a:spcAft>
              </a:pPr>
              <a:r>
                <a:rPr lang="en-US" sz="700" dirty="0">
                  <a:solidFill>
                    <a:schemeClr val="bg1"/>
                  </a:solidFill>
                </a:rPr>
                <a:t>43</a:t>
              </a:r>
            </a:p>
            <a:p>
              <a:pPr algn="ctr">
                <a:lnSpc>
                  <a:spcPct val="90000"/>
                </a:lnSpc>
                <a:spcAft>
                  <a:spcPts val="0"/>
                </a:spcAft>
              </a:pPr>
              <a:r>
                <a:rPr lang="en-US" sz="700" dirty="0">
                  <a:solidFill>
                    <a:schemeClr val="bg1"/>
                  </a:solidFill>
                </a:rPr>
                <a:t>115</a:t>
              </a:r>
            </a:p>
          </p:txBody>
        </p:sp>
        <p:sp>
          <p:nvSpPr>
            <p:cNvPr id="25" name="Forme libre : forme 24">
              <a:extLst>
                <a:ext uri="{FF2B5EF4-FFF2-40B4-BE49-F238E27FC236}">
                  <a16:creationId xmlns:a16="http://schemas.microsoft.com/office/drawing/2014/main" id="{31E1100C-32A2-49E9-87B4-FF8DB29E1B09}"/>
                </a:ext>
              </a:extLst>
            </p:cNvPr>
            <p:cNvSpPr/>
            <p:nvPr/>
          </p:nvSpPr>
          <p:spPr>
            <a:xfrm>
              <a:off x="13168875"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9E4780"/>
            </a:solidFill>
            <a:ln w="6695" cap="flat">
              <a:noFill/>
              <a:prstDash val="solid"/>
              <a:miter/>
            </a:ln>
          </p:spPr>
          <p:txBody>
            <a:bodyPr rtlCol="0" anchor="ctr"/>
            <a:lstStyle/>
            <a:p>
              <a:pPr algn="ctr">
                <a:lnSpc>
                  <a:spcPct val="90000"/>
                </a:lnSpc>
                <a:spcAft>
                  <a:spcPts val="0"/>
                </a:spcAft>
              </a:pPr>
              <a:r>
                <a:rPr lang="en-US" sz="700" dirty="0">
                  <a:solidFill>
                    <a:schemeClr val="bg1"/>
                  </a:solidFill>
                </a:rPr>
                <a:t>158</a:t>
              </a:r>
            </a:p>
            <a:p>
              <a:pPr algn="ctr">
                <a:lnSpc>
                  <a:spcPct val="90000"/>
                </a:lnSpc>
                <a:spcAft>
                  <a:spcPts val="0"/>
                </a:spcAft>
              </a:pPr>
              <a:r>
                <a:rPr lang="en-US" sz="700" dirty="0">
                  <a:solidFill>
                    <a:schemeClr val="bg1"/>
                  </a:solidFill>
                </a:rPr>
                <a:t>71</a:t>
              </a:r>
            </a:p>
            <a:p>
              <a:pPr algn="ctr">
                <a:lnSpc>
                  <a:spcPct val="90000"/>
                </a:lnSpc>
                <a:spcAft>
                  <a:spcPts val="0"/>
                </a:spcAft>
              </a:pPr>
              <a:r>
                <a:rPr lang="en-US" sz="700" dirty="0">
                  <a:solidFill>
                    <a:schemeClr val="bg1"/>
                  </a:solidFill>
                </a:rPr>
                <a:t>128</a:t>
              </a:r>
            </a:p>
          </p:txBody>
        </p:sp>
        <p:sp>
          <p:nvSpPr>
            <p:cNvPr id="26" name="Forme libre : forme 25">
              <a:extLst>
                <a:ext uri="{FF2B5EF4-FFF2-40B4-BE49-F238E27FC236}">
                  <a16:creationId xmlns:a16="http://schemas.microsoft.com/office/drawing/2014/main" id="{761E6E7F-81C3-422A-9187-67D6AD855F6F}"/>
                </a:ext>
              </a:extLst>
            </p:cNvPr>
            <p:cNvSpPr/>
            <p:nvPr/>
          </p:nvSpPr>
          <p:spPr>
            <a:xfrm>
              <a:off x="13535697"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A6001A"/>
            </a:solidFill>
            <a:ln w="6695" cap="flat">
              <a:noFill/>
              <a:prstDash val="solid"/>
              <a:miter/>
            </a:ln>
          </p:spPr>
          <p:txBody>
            <a:bodyPr rtlCol="0" anchor="ctr"/>
            <a:lstStyle/>
            <a:p>
              <a:pPr algn="ctr">
                <a:lnSpc>
                  <a:spcPct val="90000"/>
                </a:lnSpc>
                <a:spcAft>
                  <a:spcPts val="0"/>
                </a:spcAft>
              </a:pPr>
              <a:r>
                <a:rPr lang="en-US" sz="700" dirty="0">
                  <a:solidFill>
                    <a:schemeClr val="bg1"/>
                  </a:solidFill>
                </a:rPr>
                <a:t>166</a:t>
              </a:r>
            </a:p>
            <a:p>
              <a:pPr algn="ctr">
                <a:lnSpc>
                  <a:spcPct val="90000"/>
                </a:lnSpc>
                <a:spcAft>
                  <a:spcPts val="0"/>
                </a:spcAft>
              </a:pPr>
              <a:r>
                <a:rPr lang="en-US" sz="700" dirty="0">
                  <a:solidFill>
                    <a:schemeClr val="bg1"/>
                  </a:solidFill>
                </a:rPr>
                <a:t>0</a:t>
              </a:r>
            </a:p>
            <a:p>
              <a:pPr algn="ctr">
                <a:lnSpc>
                  <a:spcPct val="90000"/>
                </a:lnSpc>
                <a:spcAft>
                  <a:spcPts val="0"/>
                </a:spcAft>
              </a:pPr>
              <a:r>
                <a:rPr lang="en-US" sz="700" dirty="0">
                  <a:solidFill>
                    <a:schemeClr val="bg1"/>
                  </a:solidFill>
                </a:rPr>
                <a:t>26</a:t>
              </a:r>
            </a:p>
          </p:txBody>
        </p:sp>
        <p:sp>
          <p:nvSpPr>
            <p:cNvPr id="27" name="Forme libre : forme 26">
              <a:extLst>
                <a:ext uri="{FF2B5EF4-FFF2-40B4-BE49-F238E27FC236}">
                  <a16:creationId xmlns:a16="http://schemas.microsoft.com/office/drawing/2014/main" id="{F6AC8EC5-2272-4607-91DE-8B0C2EA9C9E2}"/>
                </a:ext>
              </a:extLst>
            </p:cNvPr>
            <p:cNvSpPr/>
            <p:nvPr/>
          </p:nvSpPr>
          <p:spPr>
            <a:xfrm>
              <a:off x="13535697"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E30021"/>
            </a:solidFill>
            <a:ln w="6695" cap="flat">
              <a:noFill/>
              <a:prstDash val="solid"/>
              <a:miter/>
            </a:ln>
          </p:spPr>
          <p:txBody>
            <a:bodyPr rtlCol="0" anchor="ctr"/>
            <a:lstStyle/>
            <a:p>
              <a:pPr algn="ctr">
                <a:lnSpc>
                  <a:spcPct val="90000"/>
                </a:lnSpc>
                <a:spcAft>
                  <a:spcPts val="0"/>
                </a:spcAft>
              </a:pPr>
              <a:r>
                <a:rPr lang="en-US" sz="700" dirty="0">
                  <a:solidFill>
                    <a:schemeClr val="bg1"/>
                  </a:solidFill>
                </a:rPr>
                <a:t>227</a:t>
              </a:r>
            </a:p>
            <a:p>
              <a:pPr algn="ctr">
                <a:lnSpc>
                  <a:spcPct val="90000"/>
                </a:lnSpc>
                <a:spcAft>
                  <a:spcPts val="0"/>
                </a:spcAft>
              </a:pPr>
              <a:r>
                <a:rPr lang="en-US" sz="700" dirty="0">
                  <a:solidFill>
                    <a:schemeClr val="bg1"/>
                  </a:solidFill>
                </a:rPr>
                <a:t>03</a:t>
              </a:r>
            </a:p>
            <a:p>
              <a:pPr algn="ctr">
                <a:lnSpc>
                  <a:spcPct val="90000"/>
                </a:lnSpc>
                <a:spcAft>
                  <a:spcPts val="0"/>
                </a:spcAft>
              </a:pPr>
              <a:r>
                <a:rPr lang="en-US" sz="700" dirty="0">
                  <a:solidFill>
                    <a:schemeClr val="bg1"/>
                  </a:solidFill>
                </a:rPr>
                <a:t>33</a:t>
              </a:r>
            </a:p>
          </p:txBody>
        </p:sp>
        <p:sp>
          <p:nvSpPr>
            <p:cNvPr id="28" name="Forme libre : forme 27">
              <a:extLst>
                <a:ext uri="{FF2B5EF4-FFF2-40B4-BE49-F238E27FC236}">
                  <a16:creationId xmlns:a16="http://schemas.microsoft.com/office/drawing/2014/main" id="{AE7E4BDC-12AC-4E45-A544-F1D3CAFD0114}"/>
                </a:ext>
              </a:extLst>
            </p:cNvPr>
            <p:cNvSpPr/>
            <p:nvPr/>
          </p:nvSpPr>
          <p:spPr>
            <a:xfrm>
              <a:off x="13535697"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FF304D"/>
            </a:solidFill>
            <a:ln w="6695" cap="flat">
              <a:noFill/>
              <a:prstDash val="solid"/>
              <a:miter/>
            </a:ln>
          </p:spPr>
          <p:txBody>
            <a:bodyPr rtlCol="0" anchor="ctr"/>
            <a:lstStyle/>
            <a:p>
              <a:pPr algn="ctr">
                <a:lnSpc>
                  <a:spcPct val="90000"/>
                </a:lnSpc>
                <a:spcAft>
                  <a:spcPts val="0"/>
                </a:spcAft>
              </a:pPr>
              <a:r>
                <a:rPr lang="en-US" sz="700" dirty="0"/>
                <a:t>255</a:t>
              </a:r>
            </a:p>
            <a:p>
              <a:pPr algn="ctr">
                <a:lnSpc>
                  <a:spcPct val="90000"/>
                </a:lnSpc>
                <a:spcAft>
                  <a:spcPts val="0"/>
                </a:spcAft>
              </a:pPr>
              <a:r>
                <a:rPr lang="en-US" sz="700" dirty="0"/>
                <a:t>48</a:t>
              </a:r>
            </a:p>
            <a:p>
              <a:pPr algn="ctr">
                <a:lnSpc>
                  <a:spcPct val="90000"/>
                </a:lnSpc>
                <a:spcAft>
                  <a:spcPts val="0"/>
                </a:spcAft>
              </a:pPr>
              <a:r>
                <a:rPr lang="en-US" sz="700" dirty="0"/>
                <a:t>77</a:t>
              </a:r>
            </a:p>
          </p:txBody>
        </p:sp>
        <p:sp>
          <p:nvSpPr>
            <p:cNvPr id="29" name="Forme libre : forme 28">
              <a:extLst>
                <a:ext uri="{FF2B5EF4-FFF2-40B4-BE49-F238E27FC236}">
                  <a16:creationId xmlns:a16="http://schemas.microsoft.com/office/drawing/2014/main" id="{21562F06-1455-4AEC-9BE2-E10D7D6D29F2}"/>
                </a:ext>
              </a:extLst>
            </p:cNvPr>
            <p:cNvSpPr/>
            <p:nvPr/>
          </p:nvSpPr>
          <p:spPr>
            <a:xfrm>
              <a:off x="13535697"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455E"/>
            </a:solidFill>
            <a:ln w="6695" cap="flat">
              <a:noFill/>
              <a:prstDash val="solid"/>
              <a:miter/>
            </a:ln>
          </p:spPr>
          <p:txBody>
            <a:bodyPr rtlCol="0" anchor="ctr"/>
            <a:lstStyle/>
            <a:p>
              <a:pPr algn="ctr">
                <a:lnSpc>
                  <a:spcPct val="90000"/>
                </a:lnSpc>
                <a:spcAft>
                  <a:spcPts val="0"/>
                </a:spcAft>
              </a:pPr>
              <a:r>
                <a:rPr lang="en-US" sz="700" dirty="0"/>
                <a:t>255</a:t>
              </a:r>
            </a:p>
            <a:p>
              <a:pPr algn="ctr">
                <a:lnSpc>
                  <a:spcPct val="90000"/>
                </a:lnSpc>
                <a:spcAft>
                  <a:spcPts val="0"/>
                </a:spcAft>
              </a:pPr>
              <a:r>
                <a:rPr lang="en-US" sz="700" dirty="0"/>
                <a:t>69</a:t>
              </a:r>
            </a:p>
            <a:p>
              <a:pPr algn="ctr">
                <a:lnSpc>
                  <a:spcPct val="90000"/>
                </a:lnSpc>
                <a:spcAft>
                  <a:spcPts val="0"/>
                </a:spcAft>
              </a:pPr>
              <a:r>
                <a:rPr lang="en-US" sz="700" dirty="0"/>
                <a:t>94</a:t>
              </a:r>
            </a:p>
          </p:txBody>
        </p:sp>
        <p:sp>
          <p:nvSpPr>
            <p:cNvPr id="30" name="Forme libre : forme 29">
              <a:extLst>
                <a:ext uri="{FF2B5EF4-FFF2-40B4-BE49-F238E27FC236}">
                  <a16:creationId xmlns:a16="http://schemas.microsoft.com/office/drawing/2014/main" id="{D574C07B-B590-4D86-9084-8434CBF3897C}"/>
                </a:ext>
              </a:extLst>
            </p:cNvPr>
            <p:cNvSpPr/>
            <p:nvPr/>
          </p:nvSpPr>
          <p:spPr>
            <a:xfrm>
              <a:off x="13535697"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5770"/>
            </a:solidFill>
            <a:ln w="6695" cap="flat">
              <a:noFill/>
              <a:prstDash val="solid"/>
              <a:miter/>
            </a:ln>
          </p:spPr>
          <p:txBody>
            <a:bodyPr rtlCol="0" anchor="ctr"/>
            <a:lstStyle/>
            <a:p>
              <a:pPr algn="ctr">
                <a:lnSpc>
                  <a:spcPct val="90000"/>
                </a:lnSpc>
                <a:spcAft>
                  <a:spcPts val="0"/>
                </a:spcAft>
              </a:pPr>
              <a:r>
                <a:rPr lang="en-US" sz="700" dirty="0"/>
                <a:t>255</a:t>
              </a:r>
            </a:p>
            <a:p>
              <a:pPr algn="ctr">
                <a:lnSpc>
                  <a:spcPct val="90000"/>
                </a:lnSpc>
                <a:spcAft>
                  <a:spcPts val="0"/>
                </a:spcAft>
              </a:pPr>
              <a:r>
                <a:rPr lang="en-US" sz="700" dirty="0"/>
                <a:t>87</a:t>
              </a:r>
            </a:p>
            <a:p>
              <a:pPr algn="ctr">
                <a:lnSpc>
                  <a:spcPct val="90000"/>
                </a:lnSpc>
                <a:spcAft>
                  <a:spcPts val="0"/>
                </a:spcAft>
              </a:pPr>
              <a:r>
                <a:rPr lang="en-US" sz="700" dirty="0"/>
                <a:t>112</a:t>
              </a:r>
            </a:p>
          </p:txBody>
        </p:sp>
        <p:sp>
          <p:nvSpPr>
            <p:cNvPr id="31" name="Forme libre : forme 30">
              <a:extLst>
                <a:ext uri="{FF2B5EF4-FFF2-40B4-BE49-F238E27FC236}">
                  <a16:creationId xmlns:a16="http://schemas.microsoft.com/office/drawing/2014/main" id="{3BD8DAAB-36E6-41B5-AADE-DFE41A9C9027}"/>
                </a:ext>
              </a:extLst>
            </p:cNvPr>
            <p:cNvSpPr/>
            <p:nvPr/>
          </p:nvSpPr>
          <p:spPr>
            <a:xfrm>
              <a:off x="12432704"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811B6F"/>
            </a:solidFill>
            <a:ln w="6695" cap="flat">
              <a:noFill/>
              <a:prstDash val="solid"/>
              <a:miter/>
            </a:ln>
          </p:spPr>
          <p:txBody>
            <a:bodyPr rtlCol="0" anchor="ctr"/>
            <a:lstStyle/>
            <a:p>
              <a:pPr algn="ctr">
                <a:lnSpc>
                  <a:spcPct val="90000"/>
                </a:lnSpc>
                <a:spcAft>
                  <a:spcPts val="0"/>
                </a:spcAft>
              </a:pPr>
              <a:r>
                <a:rPr lang="en-US" sz="700" dirty="0">
                  <a:solidFill>
                    <a:schemeClr val="bg1"/>
                  </a:solidFill>
                </a:rPr>
                <a:t>129</a:t>
              </a:r>
            </a:p>
            <a:p>
              <a:pPr algn="ctr">
                <a:lnSpc>
                  <a:spcPct val="90000"/>
                </a:lnSpc>
                <a:spcAft>
                  <a:spcPts val="0"/>
                </a:spcAft>
              </a:pPr>
              <a:r>
                <a:rPr lang="en-US" sz="700" dirty="0">
                  <a:solidFill>
                    <a:schemeClr val="bg1"/>
                  </a:solidFill>
                </a:rPr>
                <a:t>27</a:t>
              </a:r>
            </a:p>
            <a:p>
              <a:pPr algn="ctr">
                <a:lnSpc>
                  <a:spcPct val="90000"/>
                </a:lnSpc>
                <a:spcAft>
                  <a:spcPts val="0"/>
                </a:spcAft>
              </a:pPr>
              <a:r>
                <a:rPr lang="en-US" sz="700" dirty="0">
                  <a:solidFill>
                    <a:schemeClr val="bg1"/>
                  </a:solidFill>
                </a:rPr>
                <a:t>111</a:t>
              </a:r>
            </a:p>
          </p:txBody>
        </p:sp>
        <p:sp>
          <p:nvSpPr>
            <p:cNvPr id="32" name="Forme libre : forme 31">
              <a:extLst>
                <a:ext uri="{FF2B5EF4-FFF2-40B4-BE49-F238E27FC236}">
                  <a16:creationId xmlns:a16="http://schemas.microsoft.com/office/drawing/2014/main" id="{F37B4E60-30C6-45F4-894D-44DBD9C5FEDC}"/>
                </a:ext>
              </a:extLst>
            </p:cNvPr>
            <p:cNvSpPr/>
            <p:nvPr/>
          </p:nvSpPr>
          <p:spPr>
            <a:xfrm>
              <a:off x="12432704"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A12980"/>
            </a:solidFill>
            <a:ln w="6695" cap="flat">
              <a:noFill/>
              <a:prstDash val="solid"/>
              <a:miter/>
            </a:ln>
          </p:spPr>
          <p:txBody>
            <a:bodyPr rtlCol="0" anchor="ctr"/>
            <a:lstStyle/>
            <a:p>
              <a:pPr algn="ctr">
                <a:lnSpc>
                  <a:spcPct val="90000"/>
                </a:lnSpc>
                <a:spcAft>
                  <a:spcPts val="0"/>
                </a:spcAft>
              </a:pPr>
              <a:r>
                <a:rPr lang="en-US" sz="700" dirty="0">
                  <a:solidFill>
                    <a:schemeClr val="bg1"/>
                  </a:solidFill>
                </a:rPr>
                <a:t>161</a:t>
              </a:r>
            </a:p>
            <a:p>
              <a:pPr algn="ctr">
                <a:lnSpc>
                  <a:spcPct val="90000"/>
                </a:lnSpc>
                <a:spcAft>
                  <a:spcPts val="0"/>
                </a:spcAft>
              </a:pPr>
              <a:r>
                <a:rPr lang="en-US" sz="700" dirty="0">
                  <a:solidFill>
                    <a:schemeClr val="bg1"/>
                  </a:solidFill>
                </a:rPr>
                <a:t>41</a:t>
              </a:r>
            </a:p>
            <a:p>
              <a:pPr algn="ctr">
                <a:lnSpc>
                  <a:spcPct val="90000"/>
                </a:lnSpc>
                <a:spcAft>
                  <a:spcPts val="0"/>
                </a:spcAft>
              </a:pPr>
              <a:r>
                <a:rPr lang="en-US" sz="700" dirty="0">
                  <a:solidFill>
                    <a:schemeClr val="bg1"/>
                  </a:solidFill>
                </a:rPr>
                <a:t>128</a:t>
              </a:r>
            </a:p>
          </p:txBody>
        </p:sp>
        <p:sp>
          <p:nvSpPr>
            <p:cNvPr id="33" name="Forme libre : forme 32">
              <a:extLst>
                <a:ext uri="{FF2B5EF4-FFF2-40B4-BE49-F238E27FC236}">
                  <a16:creationId xmlns:a16="http://schemas.microsoft.com/office/drawing/2014/main" id="{174A02C6-BC47-48E7-9DA9-F5969E31EA9B}"/>
                </a:ext>
              </a:extLst>
            </p:cNvPr>
            <p:cNvSpPr/>
            <p:nvPr/>
          </p:nvSpPr>
          <p:spPr>
            <a:xfrm>
              <a:off x="12432704"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BA2980"/>
            </a:solidFill>
            <a:ln w="6695" cap="flat">
              <a:noFill/>
              <a:prstDash val="solid"/>
              <a:miter/>
            </a:ln>
          </p:spPr>
          <p:txBody>
            <a:bodyPr rtlCol="0" anchor="ctr"/>
            <a:lstStyle/>
            <a:p>
              <a:pPr algn="ctr">
                <a:lnSpc>
                  <a:spcPct val="90000"/>
                </a:lnSpc>
                <a:spcAft>
                  <a:spcPts val="0"/>
                </a:spcAft>
              </a:pPr>
              <a:r>
                <a:rPr lang="en-US" sz="700" dirty="0">
                  <a:solidFill>
                    <a:schemeClr val="bg1"/>
                  </a:solidFill>
                </a:rPr>
                <a:t>186</a:t>
              </a:r>
            </a:p>
            <a:p>
              <a:pPr algn="ctr">
                <a:lnSpc>
                  <a:spcPct val="90000"/>
                </a:lnSpc>
                <a:spcAft>
                  <a:spcPts val="0"/>
                </a:spcAft>
              </a:pPr>
              <a:r>
                <a:rPr lang="en-US" sz="700" dirty="0">
                  <a:solidFill>
                    <a:schemeClr val="bg1"/>
                  </a:solidFill>
                </a:rPr>
                <a:t>41</a:t>
              </a:r>
            </a:p>
            <a:p>
              <a:pPr algn="ctr">
                <a:lnSpc>
                  <a:spcPct val="90000"/>
                </a:lnSpc>
                <a:spcAft>
                  <a:spcPts val="0"/>
                </a:spcAft>
              </a:pPr>
              <a:r>
                <a:rPr lang="en-US" sz="700" dirty="0">
                  <a:solidFill>
                    <a:schemeClr val="bg1"/>
                  </a:solidFill>
                </a:rPr>
                <a:t>128</a:t>
              </a:r>
            </a:p>
          </p:txBody>
        </p:sp>
        <p:sp>
          <p:nvSpPr>
            <p:cNvPr id="34" name="Forme libre : forme 33">
              <a:extLst>
                <a:ext uri="{FF2B5EF4-FFF2-40B4-BE49-F238E27FC236}">
                  <a16:creationId xmlns:a16="http://schemas.microsoft.com/office/drawing/2014/main" id="{7F978581-8BA5-4327-ACCF-D23BD9C30262}"/>
                </a:ext>
              </a:extLst>
            </p:cNvPr>
            <p:cNvSpPr/>
            <p:nvPr/>
          </p:nvSpPr>
          <p:spPr>
            <a:xfrm>
              <a:off x="12432704"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D13A8C"/>
            </a:solidFill>
            <a:ln w="6695" cap="flat">
              <a:noFill/>
              <a:prstDash val="solid"/>
              <a:miter/>
            </a:ln>
          </p:spPr>
          <p:txBody>
            <a:bodyPr rtlCol="0" anchor="ctr"/>
            <a:lstStyle/>
            <a:p>
              <a:pPr algn="ctr">
                <a:lnSpc>
                  <a:spcPct val="90000"/>
                </a:lnSpc>
                <a:spcAft>
                  <a:spcPts val="0"/>
                </a:spcAft>
              </a:pPr>
              <a:r>
                <a:rPr lang="en-US" sz="700" dirty="0"/>
                <a:t>209</a:t>
              </a:r>
            </a:p>
            <a:p>
              <a:pPr algn="ctr">
                <a:lnSpc>
                  <a:spcPct val="90000"/>
                </a:lnSpc>
                <a:spcAft>
                  <a:spcPts val="0"/>
                </a:spcAft>
              </a:pPr>
              <a:r>
                <a:rPr lang="en-US" sz="700" dirty="0"/>
                <a:t>58</a:t>
              </a:r>
            </a:p>
            <a:p>
              <a:pPr algn="ctr">
                <a:lnSpc>
                  <a:spcPct val="90000"/>
                </a:lnSpc>
                <a:spcAft>
                  <a:spcPts val="0"/>
                </a:spcAft>
              </a:pPr>
              <a:r>
                <a:rPr lang="en-US" sz="700" dirty="0"/>
                <a:t>140</a:t>
              </a:r>
            </a:p>
          </p:txBody>
        </p:sp>
        <p:sp>
          <p:nvSpPr>
            <p:cNvPr id="35" name="Forme libre : forme 34">
              <a:extLst>
                <a:ext uri="{FF2B5EF4-FFF2-40B4-BE49-F238E27FC236}">
                  <a16:creationId xmlns:a16="http://schemas.microsoft.com/office/drawing/2014/main" id="{F035DD25-7BE4-4C64-AC77-EB8A30E81461}"/>
                </a:ext>
              </a:extLst>
            </p:cNvPr>
            <p:cNvSpPr/>
            <p:nvPr/>
          </p:nvSpPr>
          <p:spPr>
            <a:xfrm>
              <a:off x="12432704" y="1993636"/>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E557AD"/>
            </a:solidFill>
            <a:ln w="6695" cap="flat">
              <a:noFill/>
              <a:prstDash val="solid"/>
              <a:miter/>
            </a:ln>
          </p:spPr>
          <p:txBody>
            <a:bodyPr rtlCol="0" anchor="ctr"/>
            <a:lstStyle/>
            <a:p>
              <a:pPr algn="ctr">
                <a:lnSpc>
                  <a:spcPct val="90000"/>
                </a:lnSpc>
                <a:spcAft>
                  <a:spcPts val="0"/>
                </a:spcAft>
              </a:pPr>
              <a:r>
                <a:rPr lang="en-US" sz="700" dirty="0"/>
                <a:t>229</a:t>
              </a:r>
            </a:p>
            <a:p>
              <a:pPr algn="ctr">
                <a:lnSpc>
                  <a:spcPct val="90000"/>
                </a:lnSpc>
                <a:spcAft>
                  <a:spcPts val="0"/>
                </a:spcAft>
              </a:pPr>
              <a:r>
                <a:rPr lang="en-US" sz="700" dirty="0"/>
                <a:t>87</a:t>
              </a:r>
            </a:p>
            <a:p>
              <a:pPr algn="ctr">
                <a:lnSpc>
                  <a:spcPct val="90000"/>
                </a:lnSpc>
                <a:spcAft>
                  <a:spcPts val="0"/>
                </a:spcAft>
              </a:pPr>
              <a:r>
                <a:rPr lang="en-US" sz="700" dirty="0"/>
                <a:t>173</a:t>
              </a:r>
            </a:p>
          </p:txBody>
        </p:sp>
      </p:grpSp>
      <p:grpSp>
        <p:nvGrpSpPr>
          <p:cNvPr id="36" name="Groupe 35">
            <a:extLst>
              <a:ext uri="{FF2B5EF4-FFF2-40B4-BE49-F238E27FC236}">
                <a16:creationId xmlns:a16="http://schemas.microsoft.com/office/drawing/2014/main" id="{F8BD562A-C55A-4203-A4A2-5B6DF517FC63}"/>
              </a:ext>
            </a:extLst>
          </p:cNvPr>
          <p:cNvGrpSpPr/>
          <p:nvPr userDrawn="1"/>
        </p:nvGrpSpPr>
        <p:grpSpPr>
          <a:xfrm>
            <a:off x="12498114" y="2399137"/>
            <a:ext cx="1465123" cy="2058800"/>
            <a:chOff x="14041053" y="1992581"/>
            <a:chExt cx="1465123" cy="2058800"/>
          </a:xfrm>
        </p:grpSpPr>
        <p:sp>
          <p:nvSpPr>
            <p:cNvPr id="37" name="Forme libre : forme 36">
              <a:extLst>
                <a:ext uri="{FF2B5EF4-FFF2-40B4-BE49-F238E27FC236}">
                  <a16:creationId xmlns:a16="http://schemas.microsoft.com/office/drawing/2014/main" id="{8CE8E1E3-B6E5-4BC5-B8A1-84C8A74CC026}"/>
                </a:ext>
              </a:extLst>
            </p:cNvPr>
            <p:cNvSpPr/>
            <p:nvPr/>
          </p:nvSpPr>
          <p:spPr>
            <a:xfrm>
              <a:off x="14777224"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F434A"/>
            </a:solidFill>
            <a:ln w="6695" cap="flat">
              <a:noFill/>
              <a:prstDash val="solid"/>
              <a:miter/>
            </a:ln>
          </p:spPr>
          <p:txBody>
            <a:bodyPr rtlCol="0" anchor="ctr"/>
            <a:lstStyle/>
            <a:p>
              <a:pPr algn="ctr">
                <a:lnSpc>
                  <a:spcPct val="90000"/>
                </a:lnSpc>
                <a:spcAft>
                  <a:spcPts val="0"/>
                </a:spcAft>
              </a:pPr>
              <a:r>
                <a:rPr lang="en-US" sz="700" b="0" dirty="0">
                  <a:solidFill>
                    <a:schemeClr val="bg1"/>
                  </a:solidFill>
                </a:rPr>
                <a:t>15</a:t>
              </a:r>
            </a:p>
            <a:p>
              <a:pPr algn="ctr">
                <a:lnSpc>
                  <a:spcPct val="90000"/>
                </a:lnSpc>
                <a:spcAft>
                  <a:spcPts val="0"/>
                </a:spcAft>
              </a:pPr>
              <a:r>
                <a:rPr lang="en-US" sz="700" b="0" dirty="0">
                  <a:solidFill>
                    <a:schemeClr val="bg1"/>
                  </a:solidFill>
                </a:rPr>
                <a:t>67</a:t>
              </a:r>
            </a:p>
            <a:p>
              <a:pPr algn="ctr">
                <a:lnSpc>
                  <a:spcPct val="90000"/>
                </a:lnSpc>
                <a:spcAft>
                  <a:spcPts val="0"/>
                </a:spcAft>
              </a:pPr>
              <a:r>
                <a:rPr lang="en-US" sz="700" b="0" dirty="0">
                  <a:solidFill>
                    <a:schemeClr val="bg1"/>
                  </a:solidFill>
                </a:rPr>
                <a:t>74</a:t>
              </a:r>
            </a:p>
          </p:txBody>
        </p:sp>
        <p:sp>
          <p:nvSpPr>
            <p:cNvPr id="38" name="Forme libre : forme 37">
              <a:extLst>
                <a:ext uri="{FF2B5EF4-FFF2-40B4-BE49-F238E27FC236}">
                  <a16:creationId xmlns:a16="http://schemas.microsoft.com/office/drawing/2014/main" id="{66ED445D-7003-4C67-BF1E-D1B22776F926}"/>
                </a:ext>
              </a:extLst>
            </p:cNvPr>
            <p:cNvSpPr/>
            <p:nvPr/>
          </p:nvSpPr>
          <p:spPr>
            <a:xfrm>
              <a:off x="14777224"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F6A73"/>
            </a:solidFill>
            <a:ln w="6695" cap="flat">
              <a:noFill/>
              <a:prstDash val="solid"/>
              <a:miter/>
            </a:ln>
          </p:spPr>
          <p:txBody>
            <a:bodyPr rtlCol="0" anchor="ctr"/>
            <a:lstStyle/>
            <a:p>
              <a:pPr algn="ctr">
                <a:lnSpc>
                  <a:spcPct val="90000"/>
                </a:lnSpc>
                <a:spcAft>
                  <a:spcPts val="0"/>
                </a:spcAft>
              </a:pPr>
              <a:r>
                <a:rPr lang="en-US" sz="700" b="0" dirty="0">
                  <a:solidFill>
                    <a:schemeClr val="bg1"/>
                  </a:solidFill>
                </a:rPr>
                <a:t>15</a:t>
              </a:r>
            </a:p>
            <a:p>
              <a:pPr algn="ctr">
                <a:lnSpc>
                  <a:spcPct val="90000"/>
                </a:lnSpc>
                <a:spcAft>
                  <a:spcPts val="0"/>
                </a:spcAft>
              </a:pPr>
              <a:r>
                <a:rPr lang="en-US" sz="700" b="0" dirty="0">
                  <a:solidFill>
                    <a:schemeClr val="bg1"/>
                  </a:solidFill>
                </a:rPr>
                <a:t>106</a:t>
              </a:r>
            </a:p>
            <a:p>
              <a:pPr algn="ctr">
                <a:lnSpc>
                  <a:spcPct val="90000"/>
                </a:lnSpc>
                <a:spcAft>
                  <a:spcPts val="0"/>
                </a:spcAft>
              </a:pPr>
              <a:r>
                <a:rPr lang="en-US" sz="700" b="0" dirty="0">
                  <a:solidFill>
                    <a:schemeClr val="bg1"/>
                  </a:solidFill>
                </a:rPr>
                <a:t>115</a:t>
              </a:r>
            </a:p>
          </p:txBody>
        </p:sp>
        <p:sp>
          <p:nvSpPr>
            <p:cNvPr id="39" name="Forme libre : forme 38">
              <a:extLst>
                <a:ext uri="{FF2B5EF4-FFF2-40B4-BE49-F238E27FC236}">
                  <a16:creationId xmlns:a16="http://schemas.microsoft.com/office/drawing/2014/main" id="{ADC94DF3-F270-4891-AF79-CD7A88D41C30}"/>
                </a:ext>
              </a:extLst>
            </p:cNvPr>
            <p:cNvSpPr/>
            <p:nvPr/>
          </p:nvSpPr>
          <p:spPr>
            <a:xfrm>
              <a:off x="14777224"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0F878A"/>
            </a:solidFill>
            <a:ln w="6695" cap="flat">
              <a:noFill/>
              <a:prstDash val="solid"/>
              <a:miter/>
            </a:ln>
          </p:spPr>
          <p:txBody>
            <a:bodyPr rtlCol="0" anchor="ctr"/>
            <a:lstStyle/>
            <a:p>
              <a:pPr algn="ctr">
                <a:lnSpc>
                  <a:spcPct val="90000"/>
                </a:lnSpc>
                <a:spcAft>
                  <a:spcPts val="0"/>
                </a:spcAft>
              </a:pPr>
              <a:r>
                <a:rPr lang="en-US" sz="700" b="0" dirty="0">
                  <a:solidFill>
                    <a:schemeClr val="bg1"/>
                  </a:solidFill>
                </a:rPr>
                <a:t>15</a:t>
              </a:r>
            </a:p>
            <a:p>
              <a:pPr algn="ctr">
                <a:lnSpc>
                  <a:spcPct val="90000"/>
                </a:lnSpc>
                <a:spcAft>
                  <a:spcPts val="0"/>
                </a:spcAft>
              </a:pPr>
              <a:r>
                <a:rPr lang="en-US" sz="700" b="0" dirty="0">
                  <a:solidFill>
                    <a:schemeClr val="bg1"/>
                  </a:solidFill>
                </a:rPr>
                <a:t>135</a:t>
              </a:r>
            </a:p>
            <a:p>
              <a:pPr algn="ctr">
                <a:lnSpc>
                  <a:spcPct val="90000"/>
                </a:lnSpc>
                <a:spcAft>
                  <a:spcPts val="0"/>
                </a:spcAft>
              </a:pPr>
              <a:r>
                <a:rPr lang="en-US" sz="700" b="0" dirty="0">
                  <a:solidFill>
                    <a:schemeClr val="bg1"/>
                  </a:solidFill>
                </a:rPr>
                <a:t>138</a:t>
              </a:r>
            </a:p>
          </p:txBody>
        </p:sp>
        <p:sp>
          <p:nvSpPr>
            <p:cNvPr id="40" name="Forme libre : forme 39">
              <a:extLst>
                <a:ext uri="{FF2B5EF4-FFF2-40B4-BE49-F238E27FC236}">
                  <a16:creationId xmlns:a16="http://schemas.microsoft.com/office/drawing/2014/main" id="{B5057D4C-5664-4AB3-AC51-4D9290C9B601}"/>
                </a:ext>
              </a:extLst>
            </p:cNvPr>
            <p:cNvSpPr/>
            <p:nvPr/>
          </p:nvSpPr>
          <p:spPr>
            <a:xfrm>
              <a:off x="14777224"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B2A2"/>
            </a:solidFill>
            <a:ln w="6695" cap="flat">
              <a:noFill/>
              <a:prstDash val="solid"/>
              <a:miter/>
            </a:ln>
          </p:spPr>
          <p:txBody>
            <a:bodyPr rtlCol="0" anchor="ctr"/>
            <a:lstStyle/>
            <a:p>
              <a:pPr algn="ctr">
                <a:lnSpc>
                  <a:spcPct val="90000"/>
                </a:lnSpc>
                <a:spcAft>
                  <a:spcPts val="0"/>
                </a:spcAft>
              </a:pPr>
              <a:r>
                <a:rPr lang="en-US" sz="700" b="0" dirty="0"/>
                <a:t>0</a:t>
              </a:r>
            </a:p>
            <a:p>
              <a:pPr algn="ctr">
                <a:lnSpc>
                  <a:spcPct val="90000"/>
                </a:lnSpc>
                <a:spcAft>
                  <a:spcPts val="0"/>
                </a:spcAft>
              </a:pPr>
              <a:r>
                <a:rPr lang="en-US" sz="700" b="0" dirty="0"/>
                <a:t>178</a:t>
              </a:r>
            </a:p>
            <a:p>
              <a:pPr algn="ctr">
                <a:lnSpc>
                  <a:spcPct val="90000"/>
                </a:lnSpc>
                <a:spcAft>
                  <a:spcPts val="0"/>
                </a:spcAft>
              </a:pPr>
              <a:r>
                <a:rPr lang="en-US" sz="700" b="0" dirty="0"/>
                <a:t>162</a:t>
              </a:r>
            </a:p>
          </p:txBody>
        </p:sp>
        <p:sp>
          <p:nvSpPr>
            <p:cNvPr id="41" name="Forme libre : forme 40">
              <a:extLst>
                <a:ext uri="{FF2B5EF4-FFF2-40B4-BE49-F238E27FC236}">
                  <a16:creationId xmlns:a16="http://schemas.microsoft.com/office/drawing/2014/main" id="{B9768BD9-C025-437A-9C82-F4EB248998E9}"/>
                </a:ext>
              </a:extLst>
            </p:cNvPr>
            <p:cNvSpPr/>
            <p:nvPr/>
          </p:nvSpPr>
          <p:spPr>
            <a:xfrm>
              <a:off x="14777224"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E0CB"/>
            </a:solidFill>
            <a:ln w="6695" cap="flat">
              <a:noFill/>
              <a:prstDash val="solid"/>
              <a:miter/>
            </a:ln>
          </p:spPr>
          <p:txBody>
            <a:bodyPr rtlCol="0" anchor="ctr"/>
            <a:lstStyle/>
            <a:p>
              <a:pPr algn="ctr">
                <a:lnSpc>
                  <a:spcPct val="90000"/>
                </a:lnSpc>
                <a:spcAft>
                  <a:spcPts val="0"/>
                </a:spcAft>
              </a:pPr>
              <a:r>
                <a:rPr lang="en-US" sz="700" b="0" dirty="0"/>
                <a:t>0</a:t>
              </a:r>
            </a:p>
            <a:p>
              <a:pPr algn="ctr">
                <a:lnSpc>
                  <a:spcPct val="90000"/>
                </a:lnSpc>
                <a:spcAft>
                  <a:spcPts val="0"/>
                </a:spcAft>
              </a:pPr>
              <a:r>
                <a:rPr lang="en-US" sz="700" b="0" dirty="0"/>
                <a:t>244</a:t>
              </a:r>
            </a:p>
            <a:p>
              <a:pPr algn="ctr">
                <a:lnSpc>
                  <a:spcPct val="90000"/>
                </a:lnSpc>
                <a:spcAft>
                  <a:spcPts val="0"/>
                </a:spcAft>
              </a:pPr>
              <a:r>
                <a:rPr lang="en-US" sz="700" b="0" dirty="0"/>
                <a:t>203</a:t>
              </a:r>
            </a:p>
          </p:txBody>
        </p:sp>
        <p:sp>
          <p:nvSpPr>
            <p:cNvPr id="42" name="Forme libre : forme 41">
              <a:extLst>
                <a:ext uri="{FF2B5EF4-FFF2-40B4-BE49-F238E27FC236}">
                  <a16:creationId xmlns:a16="http://schemas.microsoft.com/office/drawing/2014/main" id="{B55B7EBC-24A1-4778-954C-CA69CD873710}"/>
                </a:ext>
              </a:extLst>
            </p:cNvPr>
            <p:cNvSpPr/>
            <p:nvPr/>
          </p:nvSpPr>
          <p:spPr>
            <a:xfrm>
              <a:off x="14041053"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8036"/>
            </a:solidFill>
            <a:ln w="6695" cap="flat">
              <a:noFill/>
              <a:prstDash val="solid"/>
              <a:miter/>
            </a:ln>
          </p:spPr>
          <p:txBody>
            <a:bodyPr rtlCol="0" anchor="ctr"/>
            <a:lstStyle/>
            <a:p>
              <a:pPr algn="ctr">
                <a:lnSpc>
                  <a:spcPct val="90000"/>
                </a:lnSpc>
                <a:spcAft>
                  <a:spcPts val="0"/>
                </a:spcAft>
              </a:pPr>
              <a:r>
                <a:rPr lang="en-US" sz="700" b="0" dirty="0">
                  <a:solidFill>
                    <a:schemeClr val="bg1"/>
                  </a:solidFill>
                </a:rPr>
                <a:t>23</a:t>
              </a:r>
            </a:p>
            <a:p>
              <a:pPr algn="ctr">
                <a:lnSpc>
                  <a:spcPct val="90000"/>
                </a:lnSpc>
                <a:spcAft>
                  <a:spcPts val="0"/>
                </a:spcAft>
              </a:pPr>
              <a:r>
                <a:rPr lang="en-US" sz="700" b="0" dirty="0">
                  <a:solidFill>
                    <a:schemeClr val="bg1"/>
                  </a:solidFill>
                </a:rPr>
                <a:t>128</a:t>
              </a:r>
            </a:p>
            <a:p>
              <a:pPr algn="ctr">
                <a:lnSpc>
                  <a:spcPct val="90000"/>
                </a:lnSpc>
                <a:spcAft>
                  <a:spcPts val="0"/>
                </a:spcAft>
              </a:pPr>
              <a:r>
                <a:rPr lang="en-US" sz="700" b="0" dirty="0">
                  <a:solidFill>
                    <a:schemeClr val="bg1"/>
                  </a:solidFill>
                </a:rPr>
                <a:t>54</a:t>
              </a:r>
            </a:p>
          </p:txBody>
        </p:sp>
        <p:sp>
          <p:nvSpPr>
            <p:cNvPr id="43" name="Forme libre : forme 42">
              <a:extLst>
                <a:ext uri="{FF2B5EF4-FFF2-40B4-BE49-F238E27FC236}">
                  <a16:creationId xmlns:a16="http://schemas.microsoft.com/office/drawing/2014/main" id="{8A71FF8C-1C8C-4DA5-BDDC-5559003BC9EC}"/>
                </a:ext>
              </a:extLst>
            </p:cNvPr>
            <p:cNvSpPr/>
            <p:nvPr/>
          </p:nvSpPr>
          <p:spPr>
            <a:xfrm>
              <a:off x="14041053"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8C3D"/>
            </a:solidFill>
            <a:ln w="6695" cap="flat">
              <a:noFill/>
              <a:prstDash val="solid"/>
              <a:miter/>
            </a:ln>
          </p:spPr>
          <p:txBody>
            <a:bodyPr rtlCol="0" anchor="ctr"/>
            <a:lstStyle/>
            <a:p>
              <a:pPr algn="ctr">
                <a:lnSpc>
                  <a:spcPct val="90000"/>
                </a:lnSpc>
                <a:spcAft>
                  <a:spcPts val="0"/>
                </a:spcAft>
              </a:pPr>
              <a:r>
                <a:rPr lang="en-US" sz="700" b="0" dirty="0">
                  <a:solidFill>
                    <a:schemeClr val="bg1"/>
                  </a:solidFill>
                </a:rPr>
                <a:t>23</a:t>
              </a:r>
            </a:p>
            <a:p>
              <a:pPr algn="ctr">
                <a:lnSpc>
                  <a:spcPct val="90000"/>
                </a:lnSpc>
                <a:spcAft>
                  <a:spcPts val="0"/>
                </a:spcAft>
              </a:pPr>
              <a:r>
                <a:rPr lang="en-US" sz="700" b="0" dirty="0">
                  <a:solidFill>
                    <a:schemeClr val="bg1"/>
                  </a:solidFill>
                </a:rPr>
                <a:t>140</a:t>
              </a:r>
            </a:p>
            <a:p>
              <a:pPr algn="ctr">
                <a:lnSpc>
                  <a:spcPct val="90000"/>
                </a:lnSpc>
                <a:spcAft>
                  <a:spcPts val="0"/>
                </a:spcAft>
              </a:pPr>
              <a:r>
                <a:rPr lang="en-US" sz="700" b="0" dirty="0">
                  <a:solidFill>
                    <a:schemeClr val="bg1"/>
                  </a:solidFill>
                </a:rPr>
                <a:t>61</a:t>
              </a:r>
            </a:p>
          </p:txBody>
        </p:sp>
        <p:sp>
          <p:nvSpPr>
            <p:cNvPr id="44" name="Forme libre : forme 43">
              <a:extLst>
                <a:ext uri="{FF2B5EF4-FFF2-40B4-BE49-F238E27FC236}">
                  <a16:creationId xmlns:a16="http://schemas.microsoft.com/office/drawing/2014/main" id="{65AE6D7F-AF43-48CF-A55F-487BBDB32479}"/>
                </a:ext>
              </a:extLst>
            </p:cNvPr>
            <p:cNvSpPr/>
            <p:nvPr/>
          </p:nvSpPr>
          <p:spPr>
            <a:xfrm>
              <a:off x="14041053"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2EA657"/>
            </a:solidFill>
            <a:ln w="6695" cap="flat">
              <a:noFill/>
              <a:prstDash val="solid"/>
              <a:miter/>
            </a:ln>
          </p:spPr>
          <p:txBody>
            <a:bodyPr rtlCol="0" anchor="ctr"/>
            <a:lstStyle/>
            <a:p>
              <a:pPr algn="ctr">
                <a:lnSpc>
                  <a:spcPct val="90000"/>
                </a:lnSpc>
                <a:spcAft>
                  <a:spcPts val="0"/>
                </a:spcAft>
              </a:pPr>
              <a:r>
                <a:rPr lang="en-US" sz="700" b="0" dirty="0"/>
                <a:t>46</a:t>
              </a:r>
            </a:p>
            <a:p>
              <a:pPr algn="ctr">
                <a:lnSpc>
                  <a:spcPct val="90000"/>
                </a:lnSpc>
                <a:spcAft>
                  <a:spcPts val="0"/>
                </a:spcAft>
              </a:pPr>
              <a:r>
                <a:rPr lang="en-US" sz="700" b="0" dirty="0"/>
                <a:t>166</a:t>
              </a:r>
            </a:p>
            <a:p>
              <a:pPr algn="ctr">
                <a:lnSpc>
                  <a:spcPct val="90000"/>
                </a:lnSpc>
                <a:spcAft>
                  <a:spcPts val="0"/>
                </a:spcAft>
              </a:pPr>
              <a:r>
                <a:rPr lang="en-US" sz="700" b="0" dirty="0"/>
                <a:t>87</a:t>
              </a:r>
            </a:p>
          </p:txBody>
        </p:sp>
        <p:sp>
          <p:nvSpPr>
            <p:cNvPr id="45" name="Forme libre : forme 44">
              <a:extLst>
                <a:ext uri="{FF2B5EF4-FFF2-40B4-BE49-F238E27FC236}">
                  <a16:creationId xmlns:a16="http://schemas.microsoft.com/office/drawing/2014/main" id="{BB812469-8FE0-44CE-9114-2BFB32567204}"/>
                </a:ext>
              </a:extLst>
            </p:cNvPr>
            <p:cNvSpPr/>
            <p:nvPr/>
          </p:nvSpPr>
          <p:spPr>
            <a:xfrm>
              <a:off x="14041053"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B569"/>
            </a:solidFill>
            <a:ln w="6695" cap="flat">
              <a:noFill/>
              <a:prstDash val="solid"/>
              <a:miter/>
            </a:ln>
          </p:spPr>
          <p:txBody>
            <a:bodyPr rtlCol="0" anchor="ctr"/>
            <a:lstStyle/>
            <a:p>
              <a:pPr algn="ctr">
                <a:lnSpc>
                  <a:spcPct val="90000"/>
                </a:lnSpc>
                <a:spcAft>
                  <a:spcPts val="0"/>
                </a:spcAft>
              </a:pPr>
              <a:r>
                <a:rPr lang="en-US" sz="700" b="0" dirty="0"/>
                <a:t>51</a:t>
              </a:r>
            </a:p>
            <a:p>
              <a:pPr algn="ctr">
                <a:lnSpc>
                  <a:spcPct val="90000"/>
                </a:lnSpc>
                <a:spcAft>
                  <a:spcPts val="0"/>
                </a:spcAft>
              </a:pPr>
              <a:r>
                <a:rPr lang="en-US" sz="700" b="0" dirty="0"/>
                <a:t>181</a:t>
              </a:r>
            </a:p>
            <a:p>
              <a:pPr algn="ctr">
                <a:lnSpc>
                  <a:spcPct val="90000"/>
                </a:lnSpc>
                <a:spcAft>
                  <a:spcPts val="0"/>
                </a:spcAft>
              </a:pPr>
              <a:r>
                <a:rPr lang="en-US" sz="700" b="0" dirty="0"/>
                <a:t>105</a:t>
              </a:r>
            </a:p>
          </p:txBody>
        </p:sp>
        <p:sp>
          <p:nvSpPr>
            <p:cNvPr id="46" name="Forme libre : forme 45">
              <a:extLst>
                <a:ext uri="{FF2B5EF4-FFF2-40B4-BE49-F238E27FC236}">
                  <a16:creationId xmlns:a16="http://schemas.microsoft.com/office/drawing/2014/main" id="{087DD0C6-F577-494A-A297-D5E55A43A8E3}"/>
                </a:ext>
              </a:extLst>
            </p:cNvPr>
            <p:cNvSpPr/>
            <p:nvPr/>
          </p:nvSpPr>
          <p:spPr>
            <a:xfrm>
              <a:off x="14041053"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57CF80"/>
            </a:solidFill>
            <a:ln w="6695" cap="flat">
              <a:noFill/>
              <a:prstDash val="solid"/>
              <a:miter/>
            </a:ln>
          </p:spPr>
          <p:txBody>
            <a:bodyPr rtlCol="0" anchor="ctr"/>
            <a:lstStyle/>
            <a:p>
              <a:pPr algn="ctr">
                <a:lnSpc>
                  <a:spcPct val="90000"/>
                </a:lnSpc>
                <a:spcAft>
                  <a:spcPts val="0"/>
                </a:spcAft>
              </a:pPr>
              <a:endParaRPr lang="en-US" sz="700" b="0" dirty="0"/>
            </a:p>
            <a:p>
              <a:pPr algn="ctr">
                <a:lnSpc>
                  <a:spcPct val="90000"/>
                </a:lnSpc>
                <a:spcAft>
                  <a:spcPts val="0"/>
                </a:spcAft>
              </a:pPr>
              <a:r>
                <a:rPr lang="en-US" sz="700" b="0" dirty="0"/>
                <a:t>87</a:t>
              </a:r>
            </a:p>
            <a:p>
              <a:pPr algn="ctr">
                <a:lnSpc>
                  <a:spcPct val="90000"/>
                </a:lnSpc>
                <a:spcAft>
                  <a:spcPts val="0"/>
                </a:spcAft>
              </a:pPr>
              <a:r>
                <a:rPr lang="en-US" sz="700" b="0" dirty="0"/>
                <a:t>207</a:t>
              </a:r>
            </a:p>
            <a:p>
              <a:pPr algn="ctr">
                <a:lnSpc>
                  <a:spcPct val="90000"/>
                </a:lnSpc>
                <a:spcAft>
                  <a:spcPts val="0"/>
                </a:spcAft>
              </a:pPr>
              <a:r>
                <a:rPr lang="en-US" sz="700" b="0" dirty="0"/>
                <a:t>128</a:t>
              </a:r>
            </a:p>
            <a:p>
              <a:pPr algn="ctr">
                <a:lnSpc>
                  <a:spcPct val="90000"/>
                </a:lnSpc>
                <a:spcAft>
                  <a:spcPts val="0"/>
                </a:spcAft>
              </a:pPr>
              <a:endParaRPr lang="en-US" sz="700" b="0" dirty="0"/>
            </a:p>
          </p:txBody>
        </p:sp>
        <p:sp>
          <p:nvSpPr>
            <p:cNvPr id="47" name="Forme libre : forme 46">
              <a:extLst>
                <a:ext uri="{FF2B5EF4-FFF2-40B4-BE49-F238E27FC236}">
                  <a16:creationId xmlns:a16="http://schemas.microsoft.com/office/drawing/2014/main" id="{63FCFCED-B4ED-4BE7-976A-F5D85C1B8C74}"/>
                </a:ext>
              </a:extLst>
            </p:cNvPr>
            <p:cNvSpPr/>
            <p:nvPr/>
          </p:nvSpPr>
          <p:spPr>
            <a:xfrm>
              <a:off x="15145311"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3340"/>
            </a:solidFill>
            <a:ln w="6695" cap="flat">
              <a:noFill/>
              <a:prstDash val="solid"/>
              <a:miter/>
            </a:ln>
          </p:spPr>
          <p:txBody>
            <a:bodyPr rtlCol="0" anchor="ctr"/>
            <a:lstStyle/>
            <a:p>
              <a:pPr algn="ctr">
                <a:lnSpc>
                  <a:spcPct val="90000"/>
                </a:lnSpc>
                <a:spcAft>
                  <a:spcPts val="0"/>
                </a:spcAft>
              </a:pPr>
              <a:r>
                <a:rPr lang="en-US" sz="700" b="0" dirty="0">
                  <a:solidFill>
                    <a:schemeClr val="bg1"/>
                  </a:solidFill>
                </a:rPr>
                <a:t>23</a:t>
              </a:r>
            </a:p>
            <a:p>
              <a:pPr algn="ctr">
                <a:lnSpc>
                  <a:spcPct val="90000"/>
                </a:lnSpc>
                <a:spcAft>
                  <a:spcPts val="0"/>
                </a:spcAft>
              </a:pPr>
              <a:r>
                <a:rPr lang="en-US" sz="700" b="0" dirty="0">
                  <a:solidFill>
                    <a:schemeClr val="bg1"/>
                  </a:solidFill>
                </a:rPr>
                <a:t>51</a:t>
              </a:r>
            </a:p>
            <a:p>
              <a:pPr algn="ctr">
                <a:lnSpc>
                  <a:spcPct val="90000"/>
                </a:lnSpc>
                <a:spcAft>
                  <a:spcPts val="0"/>
                </a:spcAft>
              </a:pPr>
              <a:r>
                <a:rPr lang="en-US" sz="700" b="0" dirty="0">
                  <a:solidFill>
                    <a:schemeClr val="bg1"/>
                  </a:solidFill>
                </a:rPr>
                <a:t>64</a:t>
              </a:r>
            </a:p>
          </p:txBody>
        </p:sp>
        <p:sp>
          <p:nvSpPr>
            <p:cNvPr id="48" name="Forme libre : forme 47">
              <a:extLst>
                <a:ext uri="{FF2B5EF4-FFF2-40B4-BE49-F238E27FC236}">
                  <a16:creationId xmlns:a16="http://schemas.microsoft.com/office/drawing/2014/main" id="{63385D66-3F37-46EF-8474-FA1A5456BF8F}"/>
                </a:ext>
              </a:extLst>
            </p:cNvPr>
            <p:cNvSpPr/>
            <p:nvPr/>
          </p:nvSpPr>
          <p:spPr>
            <a:xfrm>
              <a:off x="15145311"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214554"/>
            </a:solidFill>
            <a:ln w="6695" cap="flat">
              <a:noFill/>
              <a:prstDash val="solid"/>
              <a:miter/>
            </a:ln>
          </p:spPr>
          <p:txBody>
            <a:bodyPr rtlCol="0" anchor="ctr"/>
            <a:lstStyle/>
            <a:p>
              <a:pPr algn="ctr">
                <a:lnSpc>
                  <a:spcPct val="90000"/>
                </a:lnSpc>
                <a:spcAft>
                  <a:spcPts val="0"/>
                </a:spcAft>
              </a:pPr>
              <a:r>
                <a:rPr lang="en-US" sz="700" b="0" dirty="0">
                  <a:solidFill>
                    <a:schemeClr val="bg1"/>
                  </a:solidFill>
                </a:rPr>
                <a:t>33</a:t>
              </a:r>
            </a:p>
            <a:p>
              <a:pPr algn="ctr">
                <a:lnSpc>
                  <a:spcPct val="90000"/>
                </a:lnSpc>
                <a:spcAft>
                  <a:spcPts val="0"/>
                </a:spcAft>
              </a:pPr>
              <a:r>
                <a:rPr lang="en-US" sz="700" b="0" dirty="0">
                  <a:solidFill>
                    <a:schemeClr val="bg1"/>
                  </a:solidFill>
                </a:rPr>
                <a:t>69</a:t>
              </a:r>
            </a:p>
            <a:p>
              <a:pPr algn="ctr">
                <a:lnSpc>
                  <a:spcPct val="90000"/>
                </a:lnSpc>
                <a:spcAft>
                  <a:spcPts val="0"/>
                </a:spcAft>
              </a:pPr>
              <a:r>
                <a:rPr lang="en-US" sz="700" b="0" dirty="0">
                  <a:solidFill>
                    <a:schemeClr val="bg1"/>
                  </a:solidFill>
                </a:rPr>
                <a:t>84</a:t>
              </a:r>
            </a:p>
          </p:txBody>
        </p:sp>
        <p:sp>
          <p:nvSpPr>
            <p:cNvPr id="49" name="Forme libre : forme 48">
              <a:extLst>
                <a:ext uri="{FF2B5EF4-FFF2-40B4-BE49-F238E27FC236}">
                  <a16:creationId xmlns:a16="http://schemas.microsoft.com/office/drawing/2014/main" id="{D575BA76-14B5-4DF5-ADD1-BC6AB1DA89AE}"/>
                </a:ext>
              </a:extLst>
            </p:cNvPr>
            <p:cNvSpPr/>
            <p:nvPr/>
          </p:nvSpPr>
          <p:spPr>
            <a:xfrm>
              <a:off x="15145311"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14596B"/>
            </a:solidFill>
            <a:ln w="6695" cap="flat">
              <a:noFill/>
              <a:prstDash val="solid"/>
              <a:miter/>
            </a:ln>
          </p:spPr>
          <p:txBody>
            <a:bodyPr rtlCol="0" anchor="ctr"/>
            <a:lstStyle/>
            <a:p>
              <a:pPr algn="ctr">
                <a:lnSpc>
                  <a:spcPct val="90000"/>
                </a:lnSpc>
                <a:spcAft>
                  <a:spcPts val="0"/>
                </a:spcAft>
              </a:pPr>
              <a:r>
                <a:rPr lang="en-US" sz="700" b="0" dirty="0">
                  <a:solidFill>
                    <a:schemeClr val="bg1"/>
                  </a:solidFill>
                </a:rPr>
                <a:t>20</a:t>
              </a:r>
            </a:p>
            <a:p>
              <a:pPr algn="ctr">
                <a:lnSpc>
                  <a:spcPct val="90000"/>
                </a:lnSpc>
                <a:spcAft>
                  <a:spcPts val="0"/>
                </a:spcAft>
              </a:pPr>
              <a:r>
                <a:rPr lang="en-US" sz="700" b="0" dirty="0">
                  <a:solidFill>
                    <a:schemeClr val="bg1"/>
                  </a:solidFill>
                </a:rPr>
                <a:t>89</a:t>
              </a:r>
            </a:p>
            <a:p>
              <a:pPr algn="ctr">
                <a:lnSpc>
                  <a:spcPct val="90000"/>
                </a:lnSpc>
                <a:spcAft>
                  <a:spcPts val="0"/>
                </a:spcAft>
              </a:pPr>
              <a:r>
                <a:rPr lang="en-US" sz="700" b="0" dirty="0">
                  <a:solidFill>
                    <a:schemeClr val="bg1"/>
                  </a:solidFill>
                </a:rPr>
                <a:t>107</a:t>
              </a:r>
            </a:p>
          </p:txBody>
        </p:sp>
        <p:sp>
          <p:nvSpPr>
            <p:cNvPr id="50" name="Forme libre : forme 49">
              <a:extLst>
                <a:ext uri="{FF2B5EF4-FFF2-40B4-BE49-F238E27FC236}">
                  <a16:creationId xmlns:a16="http://schemas.microsoft.com/office/drawing/2014/main" id="{ED7E39D7-0895-42F2-A436-A1E0A1E54A91}"/>
                </a:ext>
              </a:extLst>
            </p:cNvPr>
            <p:cNvSpPr/>
            <p:nvPr/>
          </p:nvSpPr>
          <p:spPr>
            <a:xfrm>
              <a:off x="15145311"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6B7D"/>
            </a:solidFill>
            <a:ln w="6695" cap="flat">
              <a:noFill/>
              <a:prstDash val="solid"/>
              <a:miter/>
            </a:ln>
          </p:spPr>
          <p:txBody>
            <a:bodyPr rtlCol="0" anchor="ctr"/>
            <a:lstStyle/>
            <a:p>
              <a:pPr algn="ctr">
                <a:lnSpc>
                  <a:spcPct val="90000"/>
                </a:lnSpc>
                <a:spcAft>
                  <a:spcPts val="0"/>
                </a:spcAft>
              </a:pPr>
              <a:r>
                <a:rPr lang="en-US" sz="700" b="0" dirty="0">
                  <a:solidFill>
                    <a:schemeClr val="bg1"/>
                  </a:solidFill>
                </a:rPr>
                <a:t>51</a:t>
              </a:r>
            </a:p>
            <a:p>
              <a:pPr algn="ctr">
                <a:lnSpc>
                  <a:spcPct val="90000"/>
                </a:lnSpc>
                <a:spcAft>
                  <a:spcPts val="0"/>
                </a:spcAft>
              </a:pPr>
              <a:r>
                <a:rPr lang="en-US" sz="700" b="0" dirty="0">
                  <a:solidFill>
                    <a:schemeClr val="bg1"/>
                  </a:solidFill>
                </a:rPr>
                <a:t>107</a:t>
              </a:r>
            </a:p>
            <a:p>
              <a:pPr algn="ctr">
                <a:lnSpc>
                  <a:spcPct val="90000"/>
                </a:lnSpc>
                <a:spcAft>
                  <a:spcPts val="0"/>
                </a:spcAft>
              </a:pPr>
              <a:r>
                <a:rPr lang="en-US" sz="700" b="0" dirty="0">
                  <a:solidFill>
                    <a:schemeClr val="bg1"/>
                  </a:solidFill>
                </a:rPr>
                <a:t>25</a:t>
              </a:r>
            </a:p>
          </p:txBody>
        </p:sp>
        <p:sp>
          <p:nvSpPr>
            <p:cNvPr id="51" name="Forme libre : forme 50">
              <a:extLst>
                <a:ext uri="{FF2B5EF4-FFF2-40B4-BE49-F238E27FC236}">
                  <a16:creationId xmlns:a16="http://schemas.microsoft.com/office/drawing/2014/main" id="{7F14B4ED-60EF-4BE7-B7A4-0FB240CA8293}"/>
                </a:ext>
              </a:extLst>
            </p:cNvPr>
            <p:cNvSpPr/>
            <p:nvPr/>
          </p:nvSpPr>
          <p:spPr>
            <a:xfrm>
              <a:off x="15145311"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8091"/>
            </a:solidFill>
            <a:ln w="6695" cap="flat">
              <a:noFill/>
              <a:prstDash val="solid"/>
              <a:miter/>
            </a:ln>
          </p:spPr>
          <p:txBody>
            <a:bodyPr rtlCol="0" anchor="ctr"/>
            <a:lstStyle/>
            <a:p>
              <a:pPr algn="ctr">
                <a:lnSpc>
                  <a:spcPct val="90000"/>
                </a:lnSpc>
                <a:spcAft>
                  <a:spcPts val="0"/>
                </a:spcAft>
              </a:pPr>
              <a:r>
                <a:rPr lang="en-US" sz="700" b="0" dirty="0">
                  <a:solidFill>
                    <a:schemeClr val="bg1"/>
                  </a:solidFill>
                </a:rPr>
                <a:t>51</a:t>
              </a:r>
            </a:p>
            <a:p>
              <a:pPr algn="ctr">
                <a:lnSpc>
                  <a:spcPct val="90000"/>
                </a:lnSpc>
                <a:spcAft>
                  <a:spcPts val="0"/>
                </a:spcAft>
              </a:pPr>
              <a:r>
                <a:rPr lang="en-US" sz="700" b="0" dirty="0">
                  <a:solidFill>
                    <a:schemeClr val="bg1"/>
                  </a:solidFill>
                </a:rPr>
                <a:t>128</a:t>
              </a:r>
            </a:p>
            <a:p>
              <a:pPr algn="ctr">
                <a:lnSpc>
                  <a:spcPct val="90000"/>
                </a:lnSpc>
                <a:spcAft>
                  <a:spcPts val="0"/>
                </a:spcAft>
              </a:pPr>
              <a:r>
                <a:rPr lang="en-US" sz="700" b="0" dirty="0">
                  <a:solidFill>
                    <a:schemeClr val="bg1"/>
                  </a:solidFill>
                </a:rPr>
                <a:t>145</a:t>
              </a:r>
            </a:p>
          </p:txBody>
        </p:sp>
        <p:sp>
          <p:nvSpPr>
            <p:cNvPr id="52" name="Forme libre : forme 51">
              <a:extLst>
                <a:ext uri="{FF2B5EF4-FFF2-40B4-BE49-F238E27FC236}">
                  <a16:creationId xmlns:a16="http://schemas.microsoft.com/office/drawing/2014/main" id="{8D5432DA-02B7-4610-BE57-7195507870C7}"/>
                </a:ext>
              </a:extLst>
            </p:cNvPr>
            <p:cNvSpPr/>
            <p:nvPr/>
          </p:nvSpPr>
          <p:spPr>
            <a:xfrm>
              <a:off x="14408740"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7D74"/>
            </a:solidFill>
            <a:ln w="6695" cap="flat">
              <a:noFill/>
              <a:prstDash val="solid"/>
              <a:miter/>
            </a:ln>
          </p:spPr>
          <p:txBody>
            <a:bodyPr rtlCol="0" anchor="ctr"/>
            <a:lstStyle/>
            <a:p>
              <a:pPr algn="ctr">
                <a:lnSpc>
                  <a:spcPct val="90000"/>
                </a:lnSpc>
                <a:spcAft>
                  <a:spcPts val="0"/>
                </a:spcAft>
              </a:pPr>
              <a:r>
                <a:rPr lang="en-US" sz="700" b="0" dirty="0">
                  <a:solidFill>
                    <a:schemeClr val="bg1"/>
                  </a:solidFill>
                </a:rPr>
                <a:t>0</a:t>
              </a:r>
            </a:p>
            <a:p>
              <a:pPr algn="ctr">
                <a:lnSpc>
                  <a:spcPct val="90000"/>
                </a:lnSpc>
                <a:spcAft>
                  <a:spcPts val="0"/>
                </a:spcAft>
              </a:pPr>
              <a:r>
                <a:rPr lang="en-US" sz="700" b="0" dirty="0">
                  <a:solidFill>
                    <a:schemeClr val="bg1"/>
                  </a:solidFill>
                </a:rPr>
                <a:t>125</a:t>
              </a:r>
            </a:p>
            <a:p>
              <a:pPr algn="ctr">
                <a:lnSpc>
                  <a:spcPct val="90000"/>
                </a:lnSpc>
                <a:spcAft>
                  <a:spcPts val="0"/>
                </a:spcAft>
              </a:pPr>
              <a:r>
                <a:rPr lang="en-US" sz="700" b="0" dirty="0">
                  <a:solidFill>
                    <a:schemeClr val="bg1"/>
                  </a:solidFill>
                </a:rPr>
                <a:t>116</a:t>
              </a:r>
            </a:p>
          </p:txBody>
        </p:sp>
        <p:sp>
          <p:nvSpPr>
            <p:cNvPr id="53" name="Forme libre : forme 52">
              <a:extLst>
                <a:ext uri="{FF2B5EF4-FFF2-40B4-BE49-F238E27FC236}">
                  <a16:creationId xmlns:a16="http://schemas.microsoft.com/office/drawing/2014/main" id="{1FA3A78E-AAF0-4D69-B0F9-3A9F08859BDA}"/>
                </a:ext>
              </a:extLst>
            </p:cNvPr>
            <p:cNvSpPr/>
            <p:nvPr/>
          </p:nvSpPr>
          <p:spPr>
            <a:xfrm>
              <a:off x="14408740"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929B"/>
            </a:solidFill>
            <a:ln w="6695" cap="flat">
              <a:noFill/>
              <a:prstDash val="solid"/>
              <a:miter/>
            </a:ln>
          </p:spPr>
          <p:txBody>
            <a:bodyPr rtlCol="0" anchor="ctr"/>
            <a:lstStyle/>
            <a:p>
              <a:pPr algn="ctr">
                <a:lnSpc>
                  <a:spcPct val="90000"/>
                </a:lnSpc>
                <a:spcAft>
                  <a:spcPts val="0"/>
                </a:spcAft>
              </a:pPr>
              <a:r>
                <a:rPr lang="en-US" sz="700" b="0" dirty="0">
                  <a:solidFill>
                    <a:schemeClr val="bg1"/>
                  </a:solidFill>
                </a:rPr>
                <a:t>0</a:t>
              </a:r>
            </a:p>
            <a:p>
              <a:pPr algn="ctr">
                <a:lnSpc>
                  <a:spcPct val="90000"/>
                </a:lnSpc>
                <a:spcAft>
                  <a:spcPts val="0"/>
                </a:spcAft>
              </a:pPr>
              <a:r>
                <a:rPr lang="en-US" sz="700" b="0" dirty="0">
                  <a:solidFill>
                    <a:schemeClr val="bg1"/>
                  </a:solidFill>
                </a:rPr>
                <a:t>146</a:t>
              </a:r>
            </a:p>
            <a:p>
              <a:pPr algn="ctr">
                <a:lnSpc>
                  <a:spcPct val="90000"/>
                </a:lnSpc>
                <a:spcAft>
                  <a:spcPts val="0"/>
                </a:spcAft>
              </a:pPr>
              <a:r>
                <a:rPr lang="en-US" sz="700" b="0" dirty="0">
                  <a:solidFill>
                    <a:schemeClr val="bg1"/>
                  </a:solidFill>
                </a:rPr>
                <a:t>155</a:t>
              </a:r>
            </a:p>
          </p:txBody>
        </p:sp>
        <p:sp>
          <p:nvSpPr>
            <p:cNvPr id="54" name="Forme libre : forme 53">
              <a:extLst>
                <a:ext uri="{FF2B5EF4-FFF2-40B4-BE49-F238E27FC236}">
                  <a16:creationId xmlns:a16="http://schemas.microsoft.com/office/drawing/2014/main" id="{3C643D3D-59E9-42BF-8680-FCB9BFC2B414}"/>
                </a:ext>
              </a:extLst>
            </p:cNvPr>
            <p:cNvSpPr/>
            <p:nvPr/>
          </p:nvSpPr>
          <p:spPr>
            <a:xfrm>
              <a:off x="14408740"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00BFBF"/>
            </a:solidFill>
            <a:ln w="6695" cap="flat">
              <a:noFill/>
              <a:prstDash val="solid"/>
              <a:miter/>
            </a:ln>
          </p:spPr>
          <p:txBody>
            <a:bodyPr rtlCol="0" anchor="ctr"/>
            <a:lstStyle/>
            <a:p>
              <a:pPr algn="ctr">
                <a:lnSpc>
                  <a:spcPct val="90000"/>
                </a:lnSpc>
                <a:spcAft>
                  <a:spcPts val="0"/>
                </a:spcAft>
              </a:pPr>
              <a:r>
                <a:rPr lang="en-US" sz="700" b="0" dirty="0"/>
                <a:t>0</a:t>
              </a:r>
            </a:p>
            <a:p>
              <a:pPr algn="ctr">
                <a:lnSpc>
                  <a:spcPct val="90000"/>
                </a:lnSpc>
                <a:spcAft>
                  <a:spcPts val="0"/>
                </a:spcAft>
              </a:pPr>
              <a:r>
                <a:rPr lang="en-US" sz="700" b="0" dirty="0"/>
                <a:t>191</a:t>
              </a:r>
            </a:p>
            <a:p>
              <a:pPr algn="ctr">
                <a:lnSpc>
                  <a:spcPct val="90000"/>
                </a:lnSpc>
                <a:spcAft>
                  <a:spcPts val="0"/>
                </a:spcAft>
              </a:pPr>
              <a:r>
                <a:rPr lang="en-US" sz="700" b="0" dirty="0"/>
                <a:t>191</a:t>
              </a:r>
            </a:p>
          </p:txBody>
        </p:sp>
        <p:sp>
          <p:nvSpPr>
            <p:cNvPr id="55" name="Forme libre : forme 54">
              <a:extLst>
                <a:ext uri="{FF2B5EF4-FFF2-40B4-BE49-F238E27FC236}">
                  <a16:creationId xmlns:a16="http://schemas.microsoft.com/office/drawing/2014/main" id="{A094B0C1-47F5-4269-B9BF-5C8C9DE3097E}"/>
                </a:ext>
              </a:extLst>
            </p:cNvPr>
            <p:cNvSpPr/>
            <p:nvPr/>
          </p:nvSpPr>
          <p:spPr>
            <a:xfrm>
              <a:off x="14408740"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D5D0"/>
            </a:solidFill>
            <a:ln w="6695" cap="flat">
              <a:noFill/>
              <a:prstDash val="solid"/>
              <a:miter/>
            </a:ln>
          </p:spPr>
          <p:txBody>
            <a:bodyPr rtlCol="0" anchor="ctr"/>
            <a:lstStyle/>
            <a:p>
              <a:pPr algn="ctr">
                <a:lnSpc>
                  <a:spcPct val="90000"/>
                </a:lnSpc>
                <a:spcAft>
                  <a:spcPts val="0"/>
                </a:spcAft>
              </a:pPr>
              <a:r>
                <a:rPr lang="en-US" sz="700" b="0" dirty="0"/>
                <a:t>0</a:t>
              </a:r>
            </a:p>
            <a:p>
              <a:pPr algn="ctr">
                <a:lnSpc>
                  <a:spcPct val="90000"/>
                </a:lnSpc>
                <a:spcAft>
                  <a:spcPts val="0"/>
                </a:spcAft>
              </a:pPr>
              <a:r>
                <a:rPr lang="en-US" sz="700" b="0" dirty="0"/>
                <a:t>213</a:t>
              </a:r>
            </a:p>
            <a:p>
              <a:pPr algn="ctr">
                <a:lnSpc>
                  <a:spcPct val="90000"/>
                </a:lnSpc>
                <a:spcAft>
                  <a:spcPts val="0"/>
                </a:spcAft>
              </a:pPr>
              <a:r>
                <a:rPr lang="en-US" sz="700" b="0" dirty="0"/>
                <a:t>208</a:t>
              </a:r>
            </a:p>
          </p:txBody>
        </p:sp>
        <p:sp>
          <p:nvSpPr>
            <p:cNvPr id="56" name="Forme libre : forme 55">
              <a:extLst>
                <a:ext uri="{FF2B5EF4-FFF2-40B4-BE49-F238E27FC236}">
                  <a16:creationId xmlns:a16="http://schemas.microsoft.com/office/drawing/2014/main" id="{47388502-3E29-4155-B77E-30D55652CA46}"/>
                </a:ext>
              </a:extLst>
            </p:cNvPr>
            <p:cNvSpPr/>
            <p:nvPr/>
          </p:nvSpPr>
          <p:spPr>
            <a:xfrm>
              <a:off x="14408740"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E6E3"/>
            </a:solidFill>
            <a:ln w="6695" cap="flat">
              <a:noFill/>
              <a:prstDash val="solid"/>
              <a:miter/>
            </a:ln>
          </p:spPr>
          <p:txBody>
            <a:bodyPr rtlCol="0" anchor="ctr"/>
            <a:lstStyle/>
            <a:p>
              <a:pPr algn="ctr">
                <a:lnSpc>
                  <a:spcPct val="90000"/>
                </a:lnSpc>
                <a:spcAft>
                  <a:spcPts val="0"/>
                </a:spcAft>
              </a:pPr>
              <a:r>
                <a:rPr lang="en-US" sz="700" b="0" dirty="0"/>
                <a:t>0</a:t>
              </a:r>
            </a:p>
            <a:p>
              <a:pPr algn="ctr">
                <a:lnSpc>
                  <a:spcPct val="90000"/>
                </a:lnSpc>
                <a:spcAft>
                  <a:spcPts val="0"/>
                </a:spcAft>
              </a:pPr>
              <a:r>
                <a:rPr lang="en-US" sz="700" b="0" dirty="0"/>
                <a:t>230</a:t>
              </a:r>
            </a:p>
            <a:p>
              <a:pPr algn="ctr">
                <a:lnSpc>
                  <a:spcPct val="90000"/>
                </a:lnSpc>
                <a:spcAft>
                  <a:spcPts val="0"/>
                </a:spcAft>
              </a:pPr>
              <a:r>
                <a:rPr lang="en-US" sz="700" b="0" dirty="0"/>
                <a:t>227</a:t>
              </a:r>
            </a:p>
          </p:txBody>
        </p:sp>
      </p:grpSp>
    </p:spTree>
    <p:extLst>
      <p:ext uri="{BB962C8B-B14F-4D97-AF65-F5344CB8AC3E}">
        <p14:creationId xmlns:p14="http://schemas.microsoft.com/office/powerpoint/2010/main" val="2314978218"/>
      </p:ext>
    </p:extLst>
  </p:cSld>
  <p:clrMap bg1="lt1" tx1="dk1" bg2="lt2" tx2="dk2" accent1="accent1" accent2="accent2" accent3="accent3" accent4="accent4" accent5="accent5" accent6="accent6" hlink="hlink" folHlink="folHlink"/>
  <p:hf hdr="0"/>
  <p:txStyles>
    <p:titleStyle>
      <a:lvl1pPr marL="0" marR="0" indent="0" algn="l" defTabSz="914400" rtl="0" eaLnBrk="1" fontAlgn="auto" latinLnBrk="0" hangingPunct="1">
        <a:lnSpc>
          <a:spcPct val="90000"/>
        </a:lnSpc>
        <a:spcBef>
          <a:spcPct val="0"/>
        </a:spcBef>
        <a:spcAft>
          <a:spcPts val="0"/>
        </a:spcAft>
        <a:buClrTx/>
        <a:buSzTx/>
        <a:buFontTx/>
        <a:buNone/>
        <a:tabLst/>
        <a:defRPr kumimoji="0" lang="en-US" sz="3000" b="0" i="0" u="none" strike="noStrike" kern="1200" cap="none" spc="0" normalizeH="0" baseline="0" noProof="0" dirty="0">
          <a:ln>
            <a:noFill/>
          </a:ln>
          <a:solidFill>
            <a:schemeClr val="accent1"/>
          </a:solidFill>
          <a:effectLst/>
          <a:uLnTx/>
          <a:uFillTx/>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539750" indent="-179388"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j-lt"/>
          <a:ea typeface="+mn-ea"/>
          <a:cs typeface="+mn-cs"/>
        </a:defRPr>
      </a:lvl2pPr>
      <a:lvl3pPr marL="900113" indent="-179388"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1260475" indent="-179388" algn="l" defTabSz="914400" rtl="0" eaLnBrk="1" latinLnBrk="0" hangingPunct="1">
        <a:lnSpc>
          <a:spcPct val="90000"/>
        </a:lnSpc>
        <a:spcBef>
          <a:spcPts val="500"/>
        </a:spcBef>
        <a:buClr>
          <a:schemeClr val="accent3"/>
        </a:buClr>
        <a:buFont typeface="Arial" panose="020B0604020202020204" pitchFamily="34" charset="0"/>
        <a:buChar char="•"/>
        <a:defRPr sz="1400" kern="1200">
          <a:solidFill>
            <a:schemeClr val="tx1"/>
          </a:solidFill>
          <a:latin typeface="+mj-lt"/>
          <a:ea typeface="+mn-ea"/>
          <a:cs typeface="+mn-cs"/>
        </a:defRPr>
      </a:lvl4pPr>
      <a:lvl5pPr marL="1620838" indent="-179388"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4070" userDrawn="1">
          <p15:clr>
            <a:srgbClr val="F26B43"/>
          </p15:clr>
        </p15:guide>
        <p15:guide id="4" pos="3840" userDrawn="1">
          <p15:clr>
            <a:srgbClr val="F26B43"/>
          </p15:clr>
        </p15:guide>
        <p15:guide id="5" pos="255" userDrawn="1">
          <p15:clr>
            <a:srgbClr val="F26B43"/>
          </p15:clr>
        </p15:guide>
        <p15:guide id="6" pos="7423" userDrawn="1">
          <p15:clr>
            <a:srgbClr val="F26B43"/>
          </p15:clr>
        </p15:guide>
        <p15:guide id="7" orient="horz" pos="245" userDrawn="1">
          <p15:clr>
            <a:srgbClr val="F26B43"/>
          </p15:clr>
        </p15:guide>
        <p15:guide id="8" orient="horz" pos="706" userDrawn="1">
          <p15:clr>
            <a:srgbClr val="F26B43"/>
          </p15:clr>
        </p15:guide>
        <p15:guide id="9" orient="horz" pos="837"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jpeg"/></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Shape&#10;&#10;Description automatically generated with medium confidence">
            <a:extLst>
              <a:ext uri="{FF2B5EF4-FFF2-40B4-BE49-F238E27FC236}">
                <a16:creationId xmlns:a16="http://schemas.microsoft.com/office/drawing/2014/main" id="{02D33A4D-19B0-49FF-A195-B570C159F5FD}"/>
              </a:ext>
            </a:extLst>
          </p:cNvPr>
          <p:cNvPicPr>
            <a:picLocks noChangeAspect="1"/>
          </p:cNvPicPr>
          <p:nvPr/>
        </p:nvPicPr>
        <p:blipFill rotWithShape="1">
          <a:blip r:embed="rId2"/>
          <a:srcRect l="5694" r="13718" b="21093"/>
          <a:stretch/>
        </p:blipFill>
        <p:spPr>
          <a:xfrm>
            <a:off x="839416" y="767801"/>
            <a:ext cx="11881320" cy="6756783"/>
          </a:xfrm>
          <a:prstGeom prst="rect">
            <a:avLst/>
          </a:prstGeom>
        </p:spPr>
      </p:pic>
      <p:sp>
        <p:nvSpPr>
          <p:cNvPr id="13" name="Subtitle 1">
            <a:extLst>
              <a:ext uri="{FF2B5EF4-FFF2-40B4-BE49-F238E27FC236}">
                <a16:creationId xmlns:a16="http://schemas.microsoft.com/office/drawing/2014/main" id="{090C35E7-7604-4DB3-AF93-CF918B34D0E8}"/>
              </a:ext>
            </a:extLst>
          </p:cNvPr>
          <p:cNvSpPr txBox="1">
            <a:spLocks/>
          </p:cNvSpPr>
          <p:nvPr/>
        </p:nvSpPr>
        <p:spPr>
          <a:xfrm>
            <a:off x="455421" y="3321147"/>
            <a:ext cx="4367808" cy="369332"/>
          </a:xfrm>
          <a:prstGeom prst="rect">
            <a:avLst/>
          </a:prstGeom>
        </p:spPr>
        <p:txBody>
          <a:bodyPr/>
          <a:lstStyle>
            <a:lvl1pPr marL="0" indent="0" algn="l" defTabSz="914400" rtl="0" eaLnBrk="1" latinLnBrk="0" hangingPunct="1">
              <a:lnSpc>
                <a:spcPct val="100000"/>
              </a:lnSpc>
              <a:spcBef>
                <a:spcPts val="0"/>
              </a:spcBef>
              <a:spcAft>
                <a:spcPts val="600"/>
              </a:spcAft>
              <a:buFont typeface="Arial" panose="020B0604020202020204" pitchFamily="34" charset="0"/>
              <a:buNone/>
              <a:defRPr sz="2000" kern="1200" baseline="0">
                <a:solidFill>
                  <a:schemeClr val="tx1"/>
                </a:solidFill>
                <a:latin typeface="Ubuntu" panose="020B0504030602030204" pitchFamily="34" charset="0"/>
                <a:ea typeface="+mn-ea"/>
                <a:cs typeface="+mn-cs"/>
              </a:defRPr>
            </a:lvl1pPr>
            <a:lvl2pPr marL="177800" indent="-177800" algn="l" defTabSz="914400" rtl="0" eaLnBrk="1" latinLnBrk="0" hangingPunct="1">
              <a:lnSpc>
                <a:spcPct val="100000"/>
              </a:lnSpc>
              <a:spcBef>
                <a:spcPts val="0"/>
              </a:spcBef>
              <a:spcAft>
                <a:spcPts val="600"/>
              </a:spcAft>
              <a:buClr>
                <a:schemeClr val="accent1"/>
              </a:buClr>
              <a:buFont typeface="Wingdings" panose="05000000000000000000" pitchFamily="2" charset="2"/>
              <a:buChar char="§"/>
              <a:defRPr sz="1800" kern="1200" baseline="0">
                <a:solidFill>
                  <a:schemeClr val="tx1"/>
                </a:solidFill>
                <a:latin typeface="Ubuntu" panose="020B0504030602030204" pitchFamily="34" charset="0"/>
                <a:ea typeface="+mn-ea"/>
                <a:cs typeface="+mn-cs"/>
              </a:defRPr>
            </a:lvl2pPr>
            <a:lvl3pPr marL="361950" indent="-184150" algn="l" defTabSz="914400" rtl="0" eaLnBrk="1" latinLnBrk="0" hangingPunct="1">
              <a:lnSpc>
                <a:spcPct val="100000"/>
              </a:lnSpc>
              <a:spcBef>
                <a:spcPts val="0"/>
              </a:spcBef>
              <a:spcAft>
                <a:spcPts val="600"/>
              </a:spcAft>
              <a:buClr>
                <a:schemeClr val="accent2"/>
              </a:buClr>
              <a:buFont typeface="Arial" panose="020B0604020202020204" pitchFamily="34" charset="0"/>
              <a:buChar char="•"/>
              <a:defRPr sz="1600" kern="1200" baseline="0">
                <a:solidFill>
                  <a:schemeClr val="tx1"/>
                </a:solidFill>
                <a:latin typeface="Ubuntu" panose="020B0504030602030204" pitchFamily="34" charset="0"/>
                <a:ea typeface="+mn-ea"/>
                <a:cs typeface="+mn-cs"/>
              </a:defRPr>
            </a:lvl3pPr>
            <a:lvl4pPr marL="539750" indent="-177800" algn="l" defTabSz="914400" rtl="0" eaLnBrk="1" latinLnBrk="0" hangingPunct="1">
              <a:lnSpc>
                <a:spcPct val="100000"/>
              </a:lnSpc>
              <a:spcBef>
                <a:spcPts val="0"/>
              </a:spcBef>
              <a:spcAft>
                <a:spcPts val="600"/>
              </a:spcAft>
              <a:buClr>
                <a:schemeClr val="tx1"/>
              </a:buClr>
              <a:buFont typeface="Ubuntu" panose="020B0504030602030204" pitchFamily="34" charset="0"/>
              <a:buChar char="–"/>
              <a:defRPr sz="1400" kern="1200" baseline="0">
                <a:solidFill>
                  <a:schemeClr val="tx1"/>
                </a:solidFill>
                <a:latin typeface="Ubuntu" panose="020B0504030602030204" pitchFamily="34" charset="0"/>
                <a:ea typeface="+mn-ea"/>
                <a:cs typeface="+mn-cs"/>
              </a:defRPr>
            </a:lvl4pPr>
            <a:lvl5pPr marL="717550" indent="-177800" algn="l" defTabSz="914400" rtl="0" eaLnBrk="1" latinLnBrk="0" hangingPunct="1">
              <a:lnSpc>
                <a:spcPct val="100000"/>
              </a:lnSpc>
              <a:spcBef>
                <a:spcPts val="0"/>
              </a:spcBef>
              <a:spcAft>
                <a:spcPts val="600"/>
              </a:spcAft>
              <a:buClr>
                <a:schemeClr val="accent3"/>
              </a:buClr>
              <a:buFont typeface="Arial" panose="020B0604020202020204" pitchFamily="34" charset="0"/>
              <a:buChar char="•"/>
              <a:defRPr sz="1400" kern="1200" baseline="0">
                <a:solidFill>
                  <a:schemeClr val="tx1"/>
                </a:solidFill>
                <a:latin typeface="Ubuntu" panose="020B05040306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solidFill>
                  <a:schemeClr val="bg1"/>
                </a:solidFill>
              </a:rPr>
              <a:t>Hack on </a:t>
            </a:r>
            <a:r>
              <a:rPr lang="en-IN" b="1" dirty="0">
                <a:solidFill>
                  <a:schemeClr val="bg1"/>
                </a:solidFill>
              </a:rPr>
              <a:t>Real-Life Challenges</a:t>
            </a:r>
          </a:p>
        </p:txBody>
      </p:sp>
      <p:sp>
        <p:nvSpPr>
          <p:cNvPr id="15" name="TextBox 14">
            <a:extLst>
              <a:ext uri="{FF2B5EF4-FFF2-40B4-BE49-F238E27FC236}">
                <a16:creationId xmlns:a16="http://schemas.microsoft.com/office/drawing/2014/main" id="{7A872644-7283-4789-9928-A28129C60119}"/>
              </a:ext>
            </a:extLst>
          </p:cNvPr>
          <p:cNvSpPr txBox="1"/>
          <p:nvPr/>
        </p:nvSpPr>
        <p:spPr>
          <a:xfrm>
            <a:off x="394751" y="4027937"/>
            <a:ext cx="5915413" cy="1815882"/>
          </a:xfrm>
          <a:prstGeom prst="rect">
            <a:avLst/>
          </a:prstGeom>
          <a:noFill/>
        </p:spPr>
        <p:txBody>
          <a:bodyPr wrap="square" rtlCol="0">
            <a:spAutoFit/>
          </a:bodyPr>
          <a:lstStyle/>
          <a:p>
            <a:r>
              <a:rPr lang="en-US" sz="2400" b="1" dirty="0">
                <a:solidFill>
                  <a:schemeClr val="bg1"/>
                </a:solidFill>
              </a:rPr>
              <a:t>Digitizing a Paper Records form with Optical Character Recognition</a:t>
            </a:r>
          </a:p>
          <a:p>
            <a:endParaRPr lang="en-US" sz="2400" b="1" dirty="0">
              <a:solidFill>
                <a:schemeClr val="bg1"/>
              </a:solidFill>
            </a:endParaRPr>
          </a:p>
          <a:p>
            <a:r>
              <a:rPr lang="en-US" sz="2400" b="1" dirty="0">
                <a:solidFill>
                  <a:schemeClr val="bg1"/>
                </a:solidFill>
              </a:rPr>
              <a:t>Vishal Kumar Saw</a:t>
            </a:r>
            <a:r>
              <a:rPr lang="en-US" sz="4000" b="1" dirty="0">
                <a:solidFill>
                  <a:schemeClr val="bg1"/>
                </a:solidFill>
              </a:rPr>
              <a:t> </a:t>
            </a:r>
            <a:endParaRPr lang="en-US" sz="4000" b="1" i="1" dirty="0">
              <a:solidFill>
                <a:schemeClr val="bg1"/>
              </a:solidFill>
            </a:endParaRPr>
          </a:p>
        </p:txBody>
      </p:sp>
      <p:pic>
        <p:nvPicPr>
          <p:cNvPr id="8" name="Picture 7" descr="Logo&#10;&#10;Description automatically generated">
            <a:extLst>
              <a:ext uri="{FF2B5EF4-FFF2-40B4-BE49-F238E27FC236}">
                <a16:creationId xmlns:a16="http://schemas.microsoft.com/office/drawing/2014/main" id="{9C80EF16-298F-422F-8D6C-1BB137BA19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145" y="1552631"/>
            <a:ext cx="3552347" cy="1692873"/>
          </a:xfrm>
          <a:prstGeom prst="rect">
            <a:avLst/>
          </a:prstGeom>
        </p:spPr>
      </p:pic>
      <p:pic>
        <p:nvPicPr>
          <p:cNvPr id="3" name="Picture 2" descr="A person wearing headphones and sitting at a table with a computer&#10;&#10;Description automatically generated with low confidence">
            <a:extLst>
              <a:ext uri="{FF2B5EF4-FFF2-40B4-BE49-F238E27FC236}">
                <a16:creationId xmlns:a16="http://schemas.microsoft.com/office/drawing/2014/main" id="{0DF5EDD2-8A4C-4BE9-9EF1-E40F21DD1F2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0576" r="22225"/>
          <a:stretch/>
        </p:blipFill>
        <p:spPr>
          <a:xfrm>
            <a:off x="6310164" y="0"/>
            <a:ext cx="5906516" cy="6885384"/>
          </a:xfrm>
          <a:prstGeom prst="rect">
            <a:avLst/>
          </a:prstGeom>
        </p:spPr>
      </p:pic>
      <p:pic>
        <p:nvPicPr>
          <p:cNvPr id="9" name="Picture 8" descr="Text&#10;&#10;Description automatically generated">
            <a:extLst>
              <a:ext uri="{FF2B5EF4-FFF2-40B4-BE49-F238E27FC236}">
                <a16:creationId xmlns:a16="http://schemas.microsoft.com/office/drawing/2014/main" id="{2E25FA84-EA4A-46B7-AE66-6504E234B5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421" y="5935056"/>
            <a:ext cx="1966913" cy="767754"/>
          </a:xfrm>
          <a:prstGeom prst="rect">
            <a:avLst/>
          </a:prstGeom>
        </p:spPr>
      </p:pic>
    </p:spTree>
    <p:extLst>
      <p:ext uri="{BB962C8B-B14F-4D97-AF65-F5344CB8AC3E}">
        <p14:creationId xmlns:p14="http://schemas.microsoft.com/office/powerpoint/2010/main" val="9674269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14F937-ED13-41DD-B96D-5986F42A4A68}"/>
              </a:ext>
            </a:extLst>
          </p:cNvPr>
          <p:cNvSpPr>
            <a:spLocks noGrp="1"/>
          </p:cNvSpPr>
          <p:nvPr>
            <p:ph type="body" sz="quarter" idx="10"/>
          </p:nvPr>
        </p:nvSpPr>
        <p:spPr/>
        <p:txBody>
          <a:bodyPr/>
          <a:lstStyle/>
          <a:p>
            <a:r>
              <a:rPr lang="en-US" b="0" dirty="0"/>
              <a:t>Sample Filled </a:t>
            </a:r>
          </a:p>
          <a:p>
            <a:r>
              <a:rPr lang="en-US" b="0" dirty="0"/>
              <a:t>Form</a:t>
            </a:r>
          </a:p>
          <a:p>
            <a:r>
              <a:rPr lang="en-US" dirty="0"/>
              <a:t>extraction</a:t>
            </a:r>
            <a:endParaRPr lang="en-US" b="0" dirty="0"/>
          </a:p>
          <a:p>
            <a:endParaRPr lang="en-US" b="0" dirty="0"/>
          </a:p>
        </p:txBody>
      </p:sp>
      <p:sp>
        <p:nvSpPr>
          <p:cNvPr id="3" name="Title 2">
            <a:extLst>
              <a:ext uri="{FF2B5EF4-FFF2-40B4-BE49-F238E27FC236}">
                <a16:creationId xmlns:a16="http://schemas.microsoft.com/office/drawing/2014/main" id="{0DC4DCA7-98E9-4955-85A5-AF4A9C228593}"/>
              </a:ext>
            </a:extLst>
          </p:cNvPr>
          <p:cNvSpPr>
            <a:spLocks noGrp="1"/>
          </p:cNvSpPr>
          <p:nvPr>
            <p:ph type="title"/>
          </p:nvPr>
        </p:nvSpPr>
        <p:spPr/>
        <p:txBody>
          <a:bodyPr/>
          <a:lstStyle/>
          <a:p>
            <a:r>
              <a:rPr lang="en-US" sz="3600" dirty="0">
                <a:solidFill>
                  <a:srgbClr val="2B0A3D"/>
                </a:solidFill>
              </a:rPr>
              <a:t>Prototype/MVP Demo Video/Screenshots</a:t>
            </a:r>
          </a:p>
        </p:txBody>
      </p:sp>
      <p:pic>
        <p:nvPicPr>
          <p:cNvPr id="4" name="Picture 3">
            <a:extLst>
              <a:ext uri="{FF2B5EF4-FFF2-40B4-BE49-F238E27FC236}">
                <a16:creationId xmlns:a16="http://schemas.microsoft.com/office/drawing/2014/main" id="{E71B0588-EBE4-DC40-80AD-169ED25E00F1}"/>
              </a:ext>
            </a:extLst>
          </p:cNvPr>
          <p:cNvPicPr>
            <a:picLocks noChangeAspect="1"/>
          </p:cNvPicPr>
          <p:nvPr/>
        </p:nvPicPr>
        <p:blipFill>
          <a:blip r:embed="rId2"/>
          <a:stretch>
            <a:fillRect/>
          </a:stretch>
        </p:blipFill>
        <p:spPr>
          <a:xfrm>
            <a:off x="2063552" y="1200054"/>
            <a:ext cx="10128448" cy="5598523"/>
          </a:xfrm>
          <a:prstGeom prst="rect">
            <a:avLst/>
          </a:prstGeom>
        </p:spPr>
      </p:pic>
    </p:spTree>
    <p:extLst>
      <p:ext uri="{BB962C8B-B14F-4D97-AF65-F5344CB8AC3E}">
        <p14:creationId xmlns:p14="http://schemas.microsoft.com/office/powerpoint/2010/main" val="389418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14F937-ED13-41DD-B96D-5986F42A4A68}"/>
              </a:ext>
            </a:extLst>
          </p:cNvPr>
          <p:cNvSpPr>
            <a:spLocks noGrp="1"/>
          </p:cNvSpPr>
          <p:nvPr>
            <p:ph type="body" sz="quarter" idx="10"/>
          </p:nvPr>
        </p:nvSpPr>
        <p:spPr/>
        <p:txBody>
          <a:bodyPr/>
          <a:lstStyle/>
          <a:p>
            <a:r>
              <a:rPr lang="en-US" b="0" dirty="0"/>
              <a:t>Sample Filled </a:t>
            </a:r>
          </a:p>
          <a:p>
            <a:r>
              <a:rPr lang="en-US" b="0" dirty="0"/>
              <a:t>Form </a:t>
            </a:r>
          </a:p>
          <a:p>
            <a:r>
              <a:rPr lang="en-US" b="0" dirty="0"/>
              <a:t>extraction</a:t>
            </a:r>
          </a:p>
          <a:p>
            <a:endParaRPr lang="en-US" b="0" dirty="0"/>
          </a:p>
        </p:txBody>
      </p:sp>
      <p:sp>
        <p:nvSpPr>
          <p:cNvPr id="3" name="Title 2">
            <a:extLst>
              <a:ext uri="{FF2B5EF4-FFF2-40B4-BE49-F238E27FC236}">
                <a16:creationId xmlns:a16="http://schemas.microsoft.com/office/drawing/2014/main" id="{0DC4DCA7-98E9-4955-85A5-AF4A9C228593}"/>
              </a:ext>
            </a:extLst>
          </p:cNvPr>
          <p:cNvSpPr>
            <a:spLocks noGrp="1"/>
          </p:cNvSpPr>
          <p:nvPr>
            <p:ph type="title"/>
          </p:nvPr>
        </p:nvSpPr>
        <p:spPr/>
        <p:txBody>
          <a:bodyPr/>
          <a:lstStyle/>
          <a:p>
            <a:r>
              <a:rPr lang="en-US" sz="3600" dirty="0">
                <a:solidFill>
                  <a:srgbClr val="2B0A3D"/>
                </a:solidFill>
              </a:rPr>
              <a:t>Prototype/MVP Demo Video/Screenshots</a:t>
            </a:r>
          </a:p>
        </p:txBody>
      </p:sp>
      <p:pic>
        <p:nvPicPr>
          <p:cNvPr id="5" name="Picture 4">
            <a:extLst>
              <a:ext uri="{FF2B5EF4-FFF2-40B4-BE49-F238E27FC236}">
                <a16:creationId xmlns:a16="http://schemas.microsoft.com/office/drawing/2014/main" id="{957E952F-2EF3-BE48-AEAE-03637675A078}"/>
              </a:ext>
            </a:extLst>
          </p:cNvPr>
          <p:cNvPicPr>
            <a:picLocks noChangeAspect="1"/>
          </p:cNvPicPr>
          <p:nvPr/>
        </p:nvPicPr>
        <p:blipFill>
          <a:blip r:embed="rId2"/>
          <a:stretch>
            <a:fillRect/>
          </a:stretch>
        </p:blipFill>
        <p:spPr>
          <a:xfrm>
            <a:off x="2063552" y="980728"/>
            <a:ext cx="4752527" cy="5643411"/>
          </a:xfrm>
          <a:prstGeom prst="rect">
            <a:avLst/>
          </a:prstGeom>
        </p:spPr>
      </p:pic>
      <p:pic>
        <p:nvPicPr>
          <p:cNvPr id="6" name="Picture 5">
            <a:extLst>
              <a:ext uri="{FF2B5EF4-FFF2-40B4-BE49-F238E27FC236}">
                <a16:creationId xmlns:a16="http://schemas.microsoft.com/office/drawing/2014/main" id="{0839E3A0-51B0-504F-8235-83C9FA829239}"/>
              </a:ext>
            </a:extLst>
          </p:cNvPr>
          <p:cNvPicPr>
            <a:picLocks noChangeAspect="1"/>
          </p:cNvPicPr>
          <p:nvPr/>
        </p:nvPicPr>
        <p:blipFill>
          <a:blip r:embed="rId3"/>
          <a:stretch>
            <a:fillRect/>
          </a:stretch>
        </p:blipFill>
        <p:spPr>
          <a:xfrm>
            <a:off x="6960096" y="1097957"/>
            <a:ext cx="5269136" cy="5643411"/>
          </a:xfrm>
          <a:prstGeom prst="rect">
            <a:avLst/>
          </a:prstGeom>
        </p:spPr>
      </p:pic>
    </p:spTree>
    <p:extLst>
      <p:ext uri="{BB962C8B-B14F-4D97-AF65-F5344CB8AC3E}">
        <p14:creationId xmlns:p14="http://schemas.microsoft.com/office/powerpoint/2010/main" val="38567838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14F937-ED13-41DD-B96D-5986F42A4A68}"/>
              </a:ext>
            </a:extLst>
          </p:cNvPr>
          <p:cNvSpPr>
            <a:spLocks noGrp="1"/>
          </p:cNvSpPr>
          <p:nvPr>
            <p:ph type="body" sz="quarter" idx="10"/>
          </p:nvPr>
        </p:nvSpPr>
        <p:spPr/>
        <p:txBody>
          <a:bodyPr>
            <a:normAutofit/>
          </a:bodyPr>
          <a:lstStyle/>
          <a:p>
            <a:pPr marL="342900" indent="-342900">
              <a:buFont typeface="Arial" panose="020B0604020202020204" pitchFamily="34" charset="0"/>
              <a:buChar char="•"/>
            </a:pPr>
            <a:r>
              <a:rPr lang="en-US" sz="3600" b="0" dirty="0"/>
              <a:t>Data scanning accuracy </a:t>
            </a:r>
          </a:p>
          <a:p>
            <a:pPr marL="342900" indent="-342900">
              <a:buFont typeface="Arial" panose="020B0604020202020204" pitchFamily="34" charset="0"/>
              <a:buChar char="•"/>
            </a:pPr>
            <a:r>
              <a:rPr lang="en-US" sz="3600" dirty="0"/>
              <a:t>Skew correction</a:t>
            </a:r>
            <a:endParaRPr lang="en-US" sz="3600" b="0" dirty="0"/>
          </a:p>
          <a:p>
            <a:pPr marL="342900" indent="-342900">
              <a:buFont typeface="Arial" panose="020B0604020202020204" pitchFamily="34" charset="0"/>
              <a:buChar char="•"/>
            </a:pPr>
            <a:r>
              <a:rPr lang="en-US" sz="3600" dirty="0"/>
              <a:t>Data mapping of the scanned form with Database tables</a:t>
            </a:r>
            <a:endParaRPr lang="en-US" sz="3600" b="0" dirty="0"/>
          </a:p>
        </p:txBody>
      </p:sp>
      <p:sp>
        <p:nvSpPr>
          <p:cNvPr id="3" name="Title 2">
            <a:extLst>
              <a:ext uri="{FF2B5EF4-FFF2-40B4-BE49-F238E27FC236}">
                <a16:creationId xmlns:a16="http://schemas.microsoft.com/office/drawing/2014/main" id="{0DC4DCA7-98E9-4955-85A5-AF4A9C228593}"/>
              </a:ext>
            </a:extLst>
          </p:cNvPr>
          <p:cNvSpPr>
            <a:spLocks noGrp="1"/>
          </p:cNvSpPr>
          <p:nvPr>
            <p:ph type="title"/>
          </p:nvPr>
        </p:nvSpPr>
        <p:spPr/>
        <p:txBody>
          <a:bodyPr/>
          <a:lstStyle/>
          <a:p>
            <a:r>
              <a:rPr lang="en-US" sz="4000" dirty="0"/>
              <a:t>Challenges Faced</a:t>
            </a:r>
          </a:p>
        </p:txBody>
      </p:sp>
    </p:spTree>
    <p:extLst>
      <p:ext uri="{BB962C8B-B14F-4D97-AF65-F5344CB8AC3E}">
        <p14:creationId xmlns:p14="http://schemas.microsoft.com/office/powerpoint/2010/main" val="2086689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74AEA3-7FD8-4EAF-9E6D-FB8F2DBE2081}"/>
              </a:ext>
            </a:extLst>
          </p:cNvPr>
          <p:cNvSpPr>
            <a:spLocks noGrp="1"/>
          </p:cNvSpPr>
          <p:nvPr>
            <p:ph type="ctrTitle"/>
          </p:nvPr>
        </p:nvSpPr>
        <p:spPr>
          <a:xfrm>
            <a:off x="402933" y="2204864"/>
            <a:ext cx="11386134" cy="2031325"/>
          </a:xfrm>
        </p:spPr>
        <p:txBody>
          <a:bodyPr/>
          <a:lstStyle/>
          <a:p>
            <a:pPr algn="ctr"/>
            <a:r>
              <a:rPr lang="en-US" dirty="0"/>
              <a:t>Way Forward with the solution</a:t>
            </a:r>
          </a:p>
        </p:txBody>
      </p:sp>
      <p:pic>
        <p:nvPicPr>
          <p:cNvPr id="4" name="Picture 3" descr="Logo&#10;&#10;Description automatically generated">
            <a:extLst>
              <a:ext uri="{FF2B5EF4-FFF2-40B4-BE49-F238E27FC236}">
                <a16:creationId xmlns:a16="http://schemas.microsoft.com/office/drawing/2014/main" id="{82B79F6E-6229-45B3-963C-F9E1B8FBB12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07564" y="5949280"/>
            <a:ext cx="1481503" cy="706011"/>
          </a:xfrm>
          <a:prstGeom prst="rect">
            <a:avLst/>
          </a:prstGeom>
        </p:spPr>
      </p:pic>
    </p:spTree>
    <p:extLst>
      <p:ext uri="{BB962C8B-B14F-4D97-AF65-F5344CB8AC3E}">
        <p14:creationId xmlns:p14="http://schemas.microsoft.com/office/powerpoint/2010/main" val="24390132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DC4DCA7-98E9-4955-85A5-AF4A9C228593}"/>
              </a:ext>
            </a:extLst>
          </p:cNvPr>
          <p:cNvSpPr>
            <a:spLocks noGrp="1"/>
          </p:cNvSpPr>
          <p:nvPr>
            <p:ph type="title"/>
          </p:nvPr>
        </p:nvSpPr>
        <p:spPr/>
        <p:txBody>
          <a:bodyPr/>
          <a:lstStyle/>
          <a:p>
            <a:r>
              <a:rPr lang="en-US" sz="3600" dirty="0">
                <a:solidFill>
                  <a:srgbClr val="2B0A3D"/>
                </a:solidFill>
              </a:rPr>
              <a:t>Future Enhancements</a:t>
            </a:r>
          </a:p>
        </p:txBody>
      </p:sp>
      <p:sp>
        <p:nvSpPr>
          <p:cNvPr id="6" name="Oval 20">
            <a:extLst>
              <a:ext uri="{FF2B5EF4-FFF2-40B4-BE49-F238E27FC236}">
                <a16:creationId xmlns:a16="http://schemas.microsoft.com/office/drawing/2014/main" id="{22F0DCBB-D56A-4476-9951-2EEDD15A660F}"/>
              </a:ext>
            </a:extLst>
          </p:cNvPr>
          <p:cNvSpPr/>
          <p:nvPr/>
        </p:nvSpPr>
        <p:spPr>
          <a:xfrm>
            <a:off x="911424" y="1700808"/>
            <a:ext cx="1564516" cy="134382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B0A3D"/>
          </a:solidFill>
          <a:ln>
            <a:solidFill>
              <a:srgbClr val="2B0A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pt-PT" sz="2000" b="0" i="0" u="none" strike="noStrike" kern="1200" cap="none" spc="0" normalizeH="0" baseline="0" noProof="0" dirty="0">
                <a:ln>
                  <a:noFill/>
                </a:ln>
                <a:solidFill>
                  <a:srgbClr val="FFFFFF"/>
                </a:solidFill>
                <a:effectLst/>
                <a:uLnTx/>
                <a:uFillTx/>
                <a:latin typeface="+mj-lt"/>
                <a:ea typeface="+mn-ea"/>
                <a:cs typeface="+mn-cs"/>
              </a:rPr>
              <a:t>1</a:t>
            </a:r>
          </a:p>
        </p:txBody>
      </p:sp>
      <p:sp>
        <p:nvSpPr>
          <p:cNvPr id="7" name="Oval 20">
            <a:extLst>
              <a:ext uri="{FF2B5EF4-FFF2-40B4-BE49-F238E27FC236}">
                <a16:creationId xmlns:a16="http://schemas.microsoft.com/office/drawing/2014/main" id="{92BFFD0E-0DBF-4DBB-9C91-78CDB77C4B92}"/>
              </a:ext>
            </a:extLst>
          </p:cNvPr>
          <p:cNvSpPr/>
          <p:nvPr/>
        </p:nvSpPr>
        <p:spPr>
          <a:xfrm>
            <a:off x="6240016" y="4317270"/>
            <a:ext cx="1523540" cy="1439494"/>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pt-PT" sz="2000" b="0" i="0" u="none" strike="noStrike" kern="1200" cap="none" spc="0" normalizeH="0" baseline="0" noProof="0" dirty="0">
                <a:ln>
                  <a:noFill/>
                </a:ln>
                <a:solidFill>
                  <a:srgbClr val="FFFFFF"/>
                </a:solidFill>
                <a:effectLst/>
                <a:uLnTx/>
                <a:uFillTx/>
                <a:latin typeface="Verdana"/>
                <a:ea typeface="+mn-ea"/>
                <a:cs typeface="+mn-cs"/>
              </a:rPr>
              <a:t>4</a:t>
            </a:r>
          </a:p>
        </p:txBody>
      </p:sp>
      <p:sp>
        <p:nvSpPr>
          <p:cNvPr id="8" name="Oval 20">
            <a:extLst>
              <a:ext uri="{FF2B5EF4-FFF2-40B4-BE49-F238E27FC236}">
                <a16:creationId xmlns:a16="http://schemas.microsoft.com/office/drawing/2014/main" id="{FAFB3BB0-69E4-4038-BC83-D4BA0008F123}"/>
              </a:ext>
            </a:extLst>
          </p:cNvPr>
          <p:cNvSpPr/>
          <p:nvPr/>
        </p:nvSpPr>
        <p:spPr>
          <a:xfrm>
            <a:off x="6240016" y="1652974"/>
            <a:ext cx="1523540" cy="1439494"/>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E30021"/>
          </a:solidFill>
          <a:ln>
            <a:solidFill>
              <a:srgbClr val="E300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pt-PT" sz="2000" b="0" i="0" u="none" strike="noStrike" kern="1200" cap="none" spc="0" normalizeH="0" baseline="0" noProof="0" dirty="0">
                <a:ln>
                  <a:noFill/>
                </a:ln>
                <a:solidFill>
                  <a:srgbClr val="FFFFFF"/>
                </a:solidFill>
                <a:effectLst/>
                <a:uLnTx/>
                <a:uFillTx/>
                <a:latin typeface="Verdana"/>
                <a:ea typeface="+mn-ea"/>
                <a:cs typeface="+mn-cs"/>
              </a:rPr>
              <a:t>3</a:t>
            </a:r>
          </a:p>
        </p:txBody>
      </p:sp>
      <p:sp>
        <p:nvSpPr>
          <p:cNvPr id="9" name="Oval 20">
            <a:extLst>
              <a:ext uri="{FF2B5EF4-FFF2-40B4-BE49-F238E27FC236}">
                <a16:creationId xmlns:a16="http://schemas.microsoft.com/office/drawing/2014/main" id="{0E474FC3-1A0F-413F-83AE-08A289D380C3}"/>
              </a:ext>
            </a:extLst>
          </p:cNvPr>
          <p:cNvSpPr/>
          <p:nvPr/>
        </p:nvSpPr>
        <p:spPr>
          <a:xfrm>
            <a:off x="914099" y="4365104"/>
            <a:ext cx="1564516" cy="134382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214554"/>
          </a:solidFill>
          <a:ln>
            <a:solidFill>
              <a:srgbClr val="2145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pt-PT" sz="2000" b="0" i="0" u="none" strike="noStrike" kern="1200" cap="none" spc="0" normalizeH="0" baseline="0" noProof="0" dirty="0">
                <a:ln>
                  <a:noFill/>
                </a:ln>
                <a:solidFill>
                  <a:srgbClr val="FFFFFF"/>
                </a:solidFill>
                <a:effectLst/>
                <a:uLnTx/>
                <a:uFillTx/>
                <a:latin typeface="+mj-lt"/>
                <a:ea typeface="+mn-ea"/>
                <a:cs typeface="+mn-cs"/>
              </a:rPr>
              <a:t>2</a:t>
            </a:r>
            <a:endParaRPr kumimoji="0" lang="pt-PT" b="0" i="0" u="none" strike="noStrike" kern="1200" cap="none" spc="0" normalizeH="0" baseline="0" noProof="0" dirty="0">
              <a:ln>
                <a:noFill/>
              </a:ln>
              <a:solidFill>
                <a:srgbClr val="FFFFFF"/>
              </a:solidFill>
              <a:effectLst/>
              <a:uLnTx/>
              <a:uFillTx/>
              <a:latin typeface="+mj-lt"/>
              <a:ea typeface="+mn-ea"/>
              <a:cs typeface="+mn-cs"/>
            </a:endParaRPr>
          </a:p>
        </p:txBody>
      </p:sp>
      <p:sp>
        <p:nvSpPr>
          <p:cNvPr id="10" name="TextBox 9">
            <a:extLst>
              <a:ext uri="{FF2B5EF4-FFF2-40B4-BE49-F238E27FC236}">
                <a16:creationId xmlns:a16="http://schemas.microsoft.com/office/drawing/2014/main" id="{59462FB5-BA2F-4299-8302-F03555015524}"/>
              </a:ext>
            </a:extLst>
          </p:cNvPr>
          <p:cNvSpPr txBox="1"/>
          <p:nvPr/>
        </p:nvSpPr>
        <p:spPr>
          <a:xfrm>
            <a:off x="2930905" y="2048511"/>
            <a:ext cx="3718242" cy="830997"/>
          </a:xfrm>
          <a:prstGeom prst="rect">
            <a:avLst/>
          </a:prstGeom>
          <a:noFill/>
        </p:spPr>
        <p:txBody>
          <a:bodyPr wrap="square" rtlCol="0">
            <a:spAutoFit/>
          </a:bodyPr>
          <a:lstStyle/>
          <a:p>
            <a:r>
              <a:rPr lang="en-US" sz="2400" dirty="0"/>
              <a:t>Batch Processing</a:t>
            </a:r>
          </a:p>
          <a:p>
            <a:r>
              <a:rPr lang="en-US" sz="2400" dirty="0"/>
              <a:t>For Bulk Upload</a:t>
            </a:r>
          </a:p>
        </p:txBody>
      </p:sp>
      <p:sp>
        <p:nvSpPr>
          <p:cNvPr id="12" name="TextBox 11">
            <a:extLst>
              <a:ext uri="{FF2B5EF4-FFF2-40B4-BE49-F238E27FC236}">
                <a16:creationId xmlns:a16="http://schemas.microsoft.com/office/drawing/2014/main" id="{9043D54F-FED8-4EDC-9008-C7EE85562640}"/>
              </a:ext>
            </a:extLst>
          </p:cNvPr>
          <p:cNvSpPr txBox="1"/>
          <p:nvPr/>
        </p:nvSpPr>
        <p:spPr>
          <a:xfrm>
            <a:off x="7968208" y="2048511"/>
            <a:ext cx="3718242" cy="461665"/>
          </a:xfrm>
          <a:prstGeom prst="rect">
            <a:avLst/>
          </a:prstGeom>
          <a:noFill/>
        </p:spPr>
        <p:txBody>
          <a:bodyPr wrap="square" rtlCol="0">
            <a:spAutoFit/>
          </a:bodyPr>
          <a:lstStyle/>
          <a:p>
            <a:r>
              <a:rPr lang="en-US" sz="2400" dirty="0"/>
              <a:t>Searchable PDF Creation</a:t>
            </a:r>
          </a:p>
        </p:txBody>
      </p:sp>
      <p:sp>
        <p:nvSpPr>
          <p:cNvPr id="13" name="TextBox 12">
            <a:extLst>
              <a:ext uri="{FF2B5EF4-FFF2-40B4-BE49-F238E27FC236}">
                <a16:creationId xmlns:a16="http://schemas.microsoft.com/office/drawing/2014/main" id="{8E44D3B4-39C3-4140-8ECA-F9E0B18EB909}"/>
              </a:ext>
            </a:extLst>
          </p:cNvPr>
          <p:cNvSpPr txBox="1"/>
          <p:nvPr/>
        </p:nvSpPr>
        <p:spPr>
          <a:xfrm>
            <a:off x="8173820" y="4436647"/>
            <a:ext cx="3754827" cy="830997"/>
          </a:xfrm>
          <a:prstGeom prst="rect">
            <a:avLst/>
          </a:prstGeom>
          <a:noFill/>
        </p:spPr>
        <p:txBody>
          <a:bodyPr wrap="square" rtlCol="0">
            <a:spAutoFit/>
          </a:bodyPr>
          <a:lstStyle/>
          <a:p>
            <a:r>
              <a:rPr lang="en-US" sz="2400" dirty="0"/>
              <a:t>Realtime scanning with mobile device camera</a:t>
            </a:r>
          </a:p>
        </p:txBody>
      </p:sp>
      <p:sp>
        <p:nvSpPr>
          <p:cNvPr id="14" name="TextBox 13">
            <a:extLst>
              <a:ext uri="{FF2B5EF4-FFF2-40B4-BE49-F238E27FC236}">
                <a16:creationId xmlns:a16="http://schemas.microsoft.com/office/drawing/2014/main" id="{14FB36A5-8228-1E43-BFB8-30952CDCAFE6}"/>
              </a:ext>
            </a:extLst>
          </p:cNvPr>
          <p:cNvSpPr txBox="1"/>
          <p:nvPr/>
        </p:nvSpPr>
        <p:spPr>
          <a:xfrm>
            <a:off x="2535296" y="4436647"/>
            <a:ext cx="3718242" cy="830997"/>
          </a:xfrm>
          <a:prstGeom prst="rect">
            <a:avLst/>
          </a:prstGeom>
          <a:noFill/>
        </p:spPr>
        <p:txBody>
          <a:bodyPr wrap="square" rtlCol="0">
            <a:spAutoFit/>
          </a:bodyPr>
          <a:lstStyle/>
          <a:p>
            <a:r>
              <a:rPr lang="en-US" sz="2400" dirty="0"/>
              <a:t>Read &amp; process dynamic form using NoSQL</a:t>
            </a:r>
          </a:p>
        </p:txBody>
      </p:sp>
    </p:spTree>
    <p:extLst>
      <p:ext uri="{BB962C8B-B14F-4D97-AF65-F5344CB8AC3E}">
        <p14:creationId xmlns:p14="http://schemas.microsoft.com/office/powerpoint/2010/main" val="2092972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00726D-E419-40FF-8767-46DDB00315A0}"/>
              </a:ext>
            </a:extLst>
          </p:cNvPr>
          <p:cNvSpPr txBox="1"/>
          <p:nvPr/>
        </p:nvSpPr>
        <p:spPr>
          <a:xfrm>
            <a:off x="3575720" y="2875002"/>
            <a:ext cx="5040560" cy="1107996"/>
          </a:xfrm>
          <a:prstGeom prst="rect">
            <a:avLst/>
          </a:prstGeom>
          <a:noFill/>
        </p:spPr>
        <p:txBody>
          <a:bodyPr wrap="square" rtlCol="0">
            <a:spAutoFit/>
          </a:bodyPr>
          <a:lstStyle/>
          <a:p>
            <a:r>
              <a:rPr lang="en-US" sz="6600" dirty="0">
                <a:solidFill>
                  <a:schemeClr val="bg1"/>
                </a:solidFill>
              </a:rPr>
              <a:t>THANK YOU</a:t>
            </a:r>
          </a:p>
        </p:txBody>
      </p:sp>
      <p:sp>
        <p:nvSpPr>
          <p:cNvPr id="3" name="Graphic 6">
            <a:extLst>
              <a:ext uri="{FF2B5EF4-FFF2-40B4-BE49-F238E27FC236}">
                <a16:creationId xmlns:a16="http://schemas.microsoft.com/office/drawing/2014/main" id="{7912886A-4E89-4BBF-B04E-45A74FBB1E64}"/>
              </a:ext>
            </a:extLst>
          </p:cNvPr>
          <p:cNvSpPr>
            <a:spLocks/>
          </p:cNvSpPr>
          <p:nvPr/>
        </p:nvSpPr>
        <p:spPr>
          <a:xfrm rot="491471">
            <a:off x="149692" y="644271"/>
            <a:ext cx="11482346" cy="6302317"/>
          </a:xfrm>
          <a:custGeom>
            <a:avLst/>
            <a:gdLst>
              <a:gd name="connsiteX0" fmla="*/ 359093 w 8112442"/>
              <a:gd name="connsiteY0" fmla="*/ 4061460 h 4061459"/>
              <a:gd name="connsiteX1" fmla="*/ 0 w 8112442"/>
              <a:gd name="connsiteY1" fmla="*/ 4050983 h 4061459"/>
              <a:gd name="connsiteX2" fmla="*/ 1905 w 8112442"/>
              <a:gd name="connsiteY2" fmla="*/ 4012883 h 4061459"/>
              <a:gd name="connsiteX3" fmla="*/ 3440430 w 8112442"/>
              <a:gd name="connsiteY3" fmla="*/ 1951673 h 4061459"/>
              <a:gd name="connsiteX4" fmla="*/ 3753803 w 8112442"/>
              <a:gd name="connsiteY4" fmla="*/ 1336358 h 4061459"/>
              <a:gd name="connsiteX5" fmla="*/ 4995863 w 8112442"/>
              <a:gd name="connsiteY5" fmla="*/ 397193 h 4061459"/>
              <a:gd name="connsiteX6" fmla="*/ 5687378 w 8112442"/>
              <a:gd name="connsiteY6" fmla="*/ 307658 h 4061459"/>
              <a:gd name="connsiteX7" fmla="*/ 5698808 w 8112442"/>
              <a:gd name="connsiteY7" fmla="*/ 308610 h 4061459"/>
              <a:gd name="connsiteX8" fmla="*/ 5703570 w 8112442"/>
              <a:gd name="connsiteY8" fmla="*/ 319088 h 4061459"/>
              <a:gd name="connsiteX9" fmla="*/ 6342698 w 8112442"/>
              <a:gd name="connsiteY9" fmla="*/ 802958 h 4061459"/>
              <a:gd name="connsiteX10" fmla="*/ 7061835 w 8112442"/>
              <a:gd name="connsiteY10" fmla="*/ 707708 h 4061459"/>
              <a:gd name="connsiteX11" fmla="*/ 8086725 w 8112442"/>
              <a:gd name="connsiteY11" fmla="*/ 0 h 4061459"/>
              <a:gd name="connsiteX12" fmla="*/ 8112443 w 8112442"/>
              <a:gd name="connsiteY12" fmla="*/ 27623 h 4061459"/>
              <a:gd name="connsiteX13" fmla="*/ 7074218 w 8112442"/>
              <a:gd name="connsiteY13" fmla="*/ 742950 h 4061459"/>
              <a:gd name="connsiteX14" fmla="*/ 6334125 w 8112442"/>
              <a:gd name="connsiteY14" fmla="*/ 840105 h 4061459"/>
              <a:gd name="connsiteX15" fmla="*/ 5673090 w 8112442"/>
              <a:gd name="connsiteY15" fmla="*/ 344805 h 4061459"/>
              <a:gd name="connsiteX16" fmla="*/ 5005388 w 8112442"/>
              <a:gd name="connsiteY16" fmla="*/ 433388 h 4061459"/>
              <a:gd name="connsiteX17" fmla="*/ 3786188 w 8112442"/>
              <a:gd name="connsiteY17" fmla="*/ 1356360 h 4061459"/>
              <a:gd name="connsiteX18" fmla="*/ 3475673 w 8112442"/>
              <a:gd name="connsiteY18" fmla="*/ 1966913 h 4061459"/>
              <a:gd name="connsiteX19" fmla="*/ 2500313 w 8112442"/>
              <a:gd name="connsiteY19" fmla="*/ 3420428 h 4061459"/>
              <a:gd name="connsiteX20" fmla="*/ 359093 w 8112442"/>
              <a:gd name="connsiteY20" fmla="*/ 4061460 h 4061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12442" h="4061459">
                <a:moveTo>
                  <a:pt x="359093" y="4061460"/>
                </a:moveTo>
                <a:cubicBezTo>
                  <a:pt x="242888" y="4061460"/>
                  <a:pt x="122873" y="4057650"/>
                  <a:pt x="0" y="4050983"/>
                </a:cubicBezTo>
                <a:lnTo>
                  <a:pt x="1905" y="4012883"/>
                </a:lnTo>
                <a:cubicBezTo>
                  <a:pt x="2445068" y="4147185"/>
                  <a:pt x="2996565" y="2929890"/>
                  <a:pt x="3440430" y="1951673"/>
                </a:cubicBezTo>
                <a:cubicBezTo>
                  <a:pt x="3543300" y="1724978"/>
                  <a:pt x="3640455" y="1510665"/>
                  <a:pt x="3753803" y="1336358"/>
                </a:cubicBezTo>
                <a:cubicBezTo>
                  <a:pt x="4133850" y="750570"/>
                  <a:pt x="4638675" y="501968"/>
                  <a:pt x="4995863" y="397193"/>
                </a:cubicBezTo>
                <a:cubicBezTo>
                  <a:pt x="5382578" y="282893"/>
                  <a:pt x="5684520" y="307658"/>
                  <a:pt x="5687378" y="307658"/>
                </a:cubicBezTo>
                <a:lnTo>
                  <a:pt x="5698808" y="308610"/>
                </a:lnTo>
                <a:lnTo>
                  <a:pt x="5703570" y="319088"/>
                </a:lnTo>
                <a:cubicBezTo>
                  <a:pt x="5771198" y="465773"/>
                  <a:pt x="5980748" y="732473"/>
                  <a:pt x="6342698" y="802958"/>
                </a:cubicBezTo>
                <a:cubicBezTo>
                  <a:pt x="6558915" y="845820"/>
                  <a:pt x="6800850" y="813435"/>
                  <a:pt x="7061835" y="707708"/>
                </a:cubicBezTo>
                <a:cubicBezTo>
                  <a:pt x="7376160" y="579120"/>
                  <a:pt x="7721918" y="340995"/>
                  <a:pt x="8086725" y="0"/>
                </a:cubicBezTo>
                <a:lnTo>
                  <a:pt x="8112443" y="27623"/>
                </a:lnTo>
                <a:cubicBezTo>
                  <a:pt x="7744778" y="372428"/>
                  <a:pt x="7395210" y="612458"/>
                  <a:pt x="7074218" y="742950"/>
                </a:cubicBezTo>
                <a:cubicBezTo>
                  <a:pt x="6806565" y="851535"/>
                  <a:pt x="6557963" y="883920"/>
                  <a:pt x="6334125" y="840105"/>
                </a:cubicBezTo>
                <a:cubicBezTo>
                  <a:pt x="5966460" y="767715"/>
                  <a:pt x="5748338" y="499110"/>
                  <a:pt x="5673090" y="344805"/>
                </a:cubicBezTo>
                <a:cubicBezTo>
                  <a:pt x="5616893" y="341948"/>
                  <a:pt x="5344478" y="333375"/>
                  <a:pt x="5005388" y="433388"/>
                </a:cubicBezTo>
                <a:cubicBezTo>
                  <a:pt x="4654868" y="537210"/>
                  <a:pt x="4159568" y="781050"/>
                  <a:pt x="3786188" y="1356360"/>
                </a:cubicBezTo>
                <a:cubicBezTo>
                  <a:pt x="3674745" y="1528763"/>
                  <a:pt x="3578543" y="1741170"/>
                  <a:pt x="3475673" y="1966913"/>
                </a:cubicBezTo>
                <a:cubicBezTo>
                  <a:pt x="3255645" y="2452688"/>
                  <a:pt x="3006090" y="3002280"/>
                  <a:pt x="2500313" y="3420428"/>
                </a:cubicBezTo>
                <a:cubicBezTo>
                  <a:pt x="1979295" y="3850958"/>
                  <a:pt x="1276350" y="4061460"/>
                  <a:pt x="359093" y="4061460"/>
                </a:cubicBezTo>
                <a:close/>
              </a:path>
            </a:pathLst>
          </a:custGeom>
          <a:gradFill>
            <a:gsLst>
              <a:gs pos="92000">
                <a:schemeClr val="accent2">
                  <a:alpha val="0"/>
                </a:schemeClr>
              </a:gs>
              <a:gs pos="32000">
                <a:srgbClr val="12ABDB">
                  <a:alpha val="17000"/>
                </a:srgbClr>
              </a:gs>
              <a:gs pos="17000">
                <a:schemeClr val="accent2">
                  <a:alpha val="0"/>
                </a:schemeClr>
              </a:gs>
              <a:gs pos="49000">
                <a:srgbClr val="12ABDB"/>
              </a:gs>
              <a:gs pos="70000">
                <a:schemeClr val="accent2"/>
              </a:gs>
            </a:gsLst>
            <a:lin ang="540000" scaled="0"/>
          </a:gradFill>
          <a:ln w="9525" cap="flat">
            <a:noFill/>
            <a:prstDash val="solid"/>
            <a:miter/>
          </a:ln>
        </p:spPr>
        <p:txBody>
          <a:bodyPr rtlCol="0" anchor="ctr"/>
          <a:lstStyle/>
          <a:p>
            <a:endParaRPr lang="en-GB" dirty="0"/>
          </a:p>
        </p:txBody>
      </p:sp>
    </p:spTree>
    <p:extLst>
      <p:ext uri="{BB962C8B-B14F-4D97-AF65-F5344CB8AC3E}">
        <p14:creationId xmlns:p14="http://schemas.microsoft.com/office/powerpoint/2010/main" val="16195107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32782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Logo&#10;&#10;Description automatically generated">
            <a:extLst>
              <a:ext uri="{FF2B5EF4-FFF2-40B4-BE49-F238E27FC236}">
                <a16:creationId xmlns:a16="http://schemas.microsoft.com/office/drawing/2014/main" id="{07A1C1FA-E3B3-4675-A6F5-16747606F24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02838" y="5722991"/>
            <a:ext cx="1481503" cy="706011"/>
          </a:xfrm>
          <a:prstGeom prst="rect">
            <a:avLst/>
          </a:prstGeom>
        </p:spPr>
      </p:pic>
      <p:sp>
        <p:nvSpPr>
          <p:cNvPr id="3" name="Subtitle 1">
            <a:extLst>
              <a:ext uri="{FF2B5EF4-FFF2-40B4-BE49-F238E27FC236}">
                <a16:creationId xmlns:a16="http://schemas.microsoft.com/office/drawing/2014/main" id="{4FF712A1-D545-464C-AABC-CBEA9BB681E4}"/>
              </a:ext>
            </a:extLst>
          </p:cNvPr>
          <p:cNvSpPr txBox="1">
            <a:spLocks/>
          </p:cNvSpPr>
          <p:nvPr/>
        </p:nvSpPr>
        <p:spPr>
          <a:xfrm>
            <a:off x="2320241" y="3352667"/>
            <a:ext cx="9610071" cy="1538883"/>
          </a:xfrm>
          <a:prstGeom prst="rect">
            <a:avLst/>
          </a:prstGeom>
        </p:spPr>
        <p:txBody>
          <a:bodyPr/>
          <a:lstStyle>
            <a:lvl1pPr marL="0" indent="0" algn="l" defTabSz="914400" rtl="0" eaLnBrk="1" latinLnBrk="0" hangingPunct="1">
              <a:lnSpc>
                <a:spcPct val="100000"/>
              </a:lnSpc>
              <a:spcBef>
                <a:spcPts val="0"/>
              </a:spcBef>
              <a:spcAft>
                <a:spcPts val="600"/>
              </a:spcAft>
              <a:buFont typeface="Arial" panose="020B0604020202020204" pitchFamily="34" charset="0"/>
              <a:buNone/>
              <a:defRPr sz="2000" kern="1200" baseline="0">
                <a:solidFill>
                  <a:schemeClr val="tx1"/>
                </a:solidFill>
                <a:latin typeface="Ubuntu" panose="020B0504030602030204" pitchFamily="34" charset="0"/>
                <a:ea typeface="+mn-ea"/>
                <a:cs typeface="+mn-cs"/>
              </a:defRPr>
            </a:lvl1pPr>
            <a:lvl2pPr marL="177800" indent="-177800" algn="l" defTabSz="914400" rtl="0" eaLnBrk="1" latinLnBrk="0" hangingPunct="1">
              <a:lnSpc>
                <a:spcPct val="100000"/>
              </a:lnSpc>
              <a:spcBef>
                <a:spcPts val="0"/>
              </a:spcBef>
              <a:spcAft>
                <a:spcPts val="600"/>
              </a:spcAft>
              <a:buClr>
                <a:schemeClr val="accent1"/>
              </a:buClr>
              <a:buFont typeface="Wingdings" panose="05000000000000000000" pitchFamily="2" charset="2"/>
              <a:buChar char="§"/>
              <a:defRPr sz="1800" kern="1200" baseline="0">
                <a:solidFill>
                  <a:schemeClr val="tx1"/>
                </a:solidFill>
                <a:latin typeface="Ubuntu" panose="020B0504030602030204" pitchFamily="34" charset="0"/>
                <a:ea typeface="+mn-ea"/>
                <a:cs typeface="+mn-cs"/>
              </a:defRPr>
            </a:lvl2pPr>
            <a:lvl3pPr marL="361950" indent="-184150" algn="l" defTabSz="914400" rtl="0" eaLnBrk="1" latinLnBrk="0" hangingPunct="1">
              <a:lnSpc>
                <a:spcPct val="100000"/>
              </a:lnSpc>
              <a:spcBef>
                <a:spcPts val="0"/>
              </a:spcBef>
              <a:spcAft>
                <a:spcPts val="600"/>
              </a:spcAft>
              <a:buClr>
                <a:schemeClr val="accent2"/>
              </a:buClr>
              <a:buFont typeface="Arial" panose="020B0604020202020204" pitchFamily="34" charset="0"/>
              <a:buChar char="•"/>
              <a:defRPr sz="1600" kern="1200" baseline="0">
                <a:solidFill>
                  <a:schemeClr val="tx1"/>
                </a:solidFill>
                <a:latin typeface="Ubuntu" panose="020B0504030602030204" pitchFamily="34" charset="0"/>
                <a:ea typeface="+mn-ea"/>
                <a:cs typeface="+mn-cs"/>
              </a:defRPr>
            </a:lvl3pPr>
            <a:lvl4pPr marL="539750" indent="-177800" algn="l" defTabSz="914400" rtl="0" eaLnBrk="1" latinLnBrk="0" hangingPunct="1">
              <a:lnSpc>
                <a:spcPct val="100000"/>
              </a:lnSpc>
              <a:spcBef>
                <a:spcPts val="0"/>
              </a:spcBef>
              <a:spcAft>
                <a:spcPts val="600"/>
              </a:spcAft>
              <a:buClr>
                <a:schemeClr val="tx1"/>
              </a:buClr>
              <a:buFont typeface="Ubuntu" panose="020B0504030602030204" pitchFamily="34" charset="0"/>
              <a:buChar char="–"/>
              <a:defRPr sz="1400" kern="1200" baseline="0">
                <a:solidFill>
                  <a:schemeClr val="tx1"/>
                </a:solidFill>
                <a:latin typeface="Ubuntu" panose="020B0504030602030204" pitchFamily="34" charset="0"/>
                <a:ea typeface="+mn-ea"/>
                <a:cs typeface="+mn-cs"/>
              </a:defRPr>
            </a:lvl4pPr>
            <a:lvl5pPr marL="717550" indent="-177800" algn="l" defTabSz="914400" rtl="0" eaLnBrk="1" latinLnBrk="0" hangingPunct="1">
              <a:lnSpc>
                <a:spcPct val="100000"/>
              </a:lnSpc>
              <a:spcBef>
                <a:spcPts val="0"/>
              </a:spcBef>
              <a:spcAft>
                <a:spcPts val="600"/>
              </a:spcAft>
              <a:buClr>
                <a:schemeClr val="accent3"/>
              </a:buClr>
              <a:buFont typeface="Arial" panose="020B0604020202020204" pitchFamily="34" charset="0"/>
              <a:buChar char="•"/>
              <a:defRPr sz="1400" kern="1200" baseline="0">
                <a:solidFill>
                  <a:schemeClr val="tx1"/>
                </a:solidFill>
                <a:latin typeface="Ubuntu" panose="020B05040306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solidFill>
                  <a:schemeClr val="bg1"/>
                </a:solidFill>
              </a:rPr>
              <a:t>Develop a Document Processing Platform for Insurance Providers and Bankers that will help to digitizing a Paper Records form with Optical Character Recognition</a:t>
            </a:r>
          </a:p>
          <a:p>
            <a:endParaRPr lang="en-GB" sz="2400" dirty="0">
              <a:solidFill>
                <a:schemeClr val="bg1"/>
              </a:solidFill>
            </a:endParaRPr>
          </a:p>
        </p:txBody>
      </p:sp>
      <p:sp>
        <p:nvSpPr>
          <p:cNvPr id="4" name="Title 2">
            <a:extLst>
              <a:ext uri="{FF2B5EF4-FFF2-40B4-BE49-F238E27FC236}">
                <a16:creationId xmlns:a16="http://schemas.microsoft.com/office/drawing/2014/main" id="{98327A7C-DFAD-4387-B95D-180FF5E3C54F}"/>
              </a:ext>
            </a:extLst>
          </p:cNvPr>
          <p:cNvSpPr txBox="1">
            <a:spLocks/>
          </p:cNvSpPr>
          <p:nvPr/>
        </p:nvSpPr>
        <p:spPr>
          <a:xfrm>
            <a:off x="7153525" y="1484784"/>
            <a:ext cx="4252907" cy="1495794"/>
          </a:xfrm>
          <a:prstGeom prst="rect">
            <a:avLst/>
          </a:prstGeom>
        </p:spPr>
        <p:txBody>
          <a:bodyPr/>
          <a:lstStyle>
            <a:lvl1pPr marL="0" marR="0" indent="0" algn="l" defTabSz="914400" rtl="0" eaLnBrk="1" fontAlgn="auto" latinLnBrk="0" hangingPunct="1">
              <a:lnSpc>
                <a:spcPct val="90000"/>
              </a:lnSpc>
              <a:spcBef>
                <a:spcPct val="0"/>
              </a:spcBef>
              <a:spcAft>
                <a:spcPts val="0"/>
              </a:spcAft>
              <a:buClrTx/>
              <a:buSzTx/>
              <a:buFontTx/>
              <a:buNone/>
              <a:tabLst/>
              <a:defRPr kumimoji="0" lang="en-US" sz="2600" b="0" i="0" u="none" strike="noStrike" kern="1200" cap="all" spc="0" normalizeH="0" baseline="0" noProof="0" dirty="0">
                <a:ln>
                  <a:noFill/>
                </a:ln>
                <a:solidFill>
                  <a:schemeClr val="accent4"/>
                </a:solidFill>
                <a:effectLst/>
                <a:uLnTx/>
                <a:uFillTx/>
                <a:latin typeface="+mj-lt"/>
                <a:ea typeface="+mj-ea"/>
                <a:cs typeface="+mj-cs"/>
              </a:defRPr>
            </a:lvl1pPr>
          </a:lstStyle>
          <a:p>
            <a:r>
              <a:rPr lang="en-GB" sz="5400" dirty="0">
                <a:solidFill>
                  <a:schemeClr val="bg1"/>
                </a:solidFill>
              </a:rPr>
              <a:t>Problem </a:t>
            </a:r>
            <a:br>
              <a:rPr lang="en-GB" sz="5400" dirty="0">
                <a:solidFill>
                  <a:schemeClr val="bg1"/>
                </a:solidFill>
              </a:rPr>
            </a:br>
            <a:r>
              <a:rPr lang="en-GB" sz="5400" dirty="0">
                <a:solidFill>
                  <a:schemeClr val="bg1"/>
                </a:solidFill>
              </a:rPr>
              <a:t>Statement</a:t>
            </a:r>
          </a:p>
        </p:txBody>
      </p:sp>
      <p:pic>
        <p:nvPicPr>
          <p:cNvPr id="7" name="Picture 6" descr="Text&#10;&#10;Description automatically generated">
            <a:extLst>
              <a:ext uri="{FF2B5EF4-FFF2-40B4-BE49-F238E27FC236}">
                <a16:creationId xmlns:a16="http://schemas.microsoft.com/office/drawing/2014/main" id="{DBFEA8AA-5046-40E0-93B6-AB12BB86DE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84341" y="5661248"/>
            <a:ext cx="1966913" cy="767754"/>
          </a:xfrm>
          <a:prstGeom prst="rect">
            <a:avLst/>
          </a:prstGeom>
        </p:spPr>
      </p:pic>
    </p:spTree>
    <p:extLst>
      <p:ext uri="{BB962C8B-B14F-4D97-AF65-F5344CB8AC3E}">
        <p14:creationId xmlns:p14="http://schemas.microsoft.com/office/powerpoint/2010/main" val="27865934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E659B3-EA4B-405E-9FAE-00661F32418F}"/>
              </a:ext>
            </a:extLst>
          </p:cNvPr>
          <p:cNvSpPr>
            <a:spLocks noGrp="1"/>
          </p:cNvSpPr>
          <p:nvPr>
            <p:ph type="ctrTitle"/>
          </p:nvPr>
        </p:nvSpPr>
        <p:spPr>
          <a:xfrm>
            <a:off x="3143672" y="2438400"/>
            <a:ext cx="3698310" cy="1638672"/>
          </a:xfrm>
        </p:spPr>
        <p:txBody>
          <a:bodyPr/>
          <a:lstStyle/>
          <a:p>
            <a:r>
              <a:rPr lang="en-IN" sz="4800" b="1" dirty="0">
                <a:solidFill>
                  <a:srgbClr val="12ABDB"/>
                </a:solidFill>
              </a:rPr>
              <a:t>THE SOLUTION</a:t>
            </a:r>
            <a:endParaRPr lang="en-IN" sz="3600" b="1" dirty="0">
              <a:solidFill>
                <a:srgbClr val="12ABDB"/>
              </a:solidFill>
            </a:endParaRPr>
          </a:p>
        </p:txBody>
      </p:sp>
    </p:spTree>
    <p:extLst>
      <p:ext uri="{BB962C8B-B14F-4D97-AF65-F5344CB8AC3E}">
        <p14:creationId xmlns:p14="http://schemas.microsoft.com/office/powerpoint/2010/main" val="3051857795"/>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B8E5B7E-7F54-4910-AFA6-FE9823ACC576}"/>
              </a:ext>
            </a:extLst>
          </p:cNvPr>
          <p:cNvSpPr>
            <a:spLocks noGrp="1"/>
          </p:cNvSpPr>
          <p:nvPr>
            <p:ph type="body" sz="quarter" idx="10"/>
          </p:nvPr>
        </p:nvSpPr>
        <p:spPr/>
        <p:txBody>
          <a:bodyPr>
            <a:normAutofit/>
          </a:bodyPr>
          <a:lstStyle/>
          <a:p>
            <a:pPr marL="342900" lvl="0" indent="-342900">
              <a:buFont typeface="Arial" panose="020B0604020202020204" pitchFamily="34" charset="0"/>
              <a:buChar char="•"/>
            </a:pPr>
            <a:r>
              <a:rPr lang="en-US" sz="2800" dirty="0"/>
              <a:t>Insurance Provider Agent or Bank Agent should have ability to upload sample paper form and map it with variety of fields like square, signature, checkbox, text field along with multiple pages</a:t>
            </a:r>
          </a:p>
          <a:p>
            <a:pPr marL="342900" lvl="0" indent="-342900">
              <a:buFont typeface="Arial" panose="020B0604020202020204" pitchFamily="34" charset="0"/>
              <a:buChar char="•"/>
            </a:pPr>
            <a:r>
              <a:rPr lang="en-US" sz="2800" dirty="0"/>
              <a:t>Extracted data should be stored in database and shown to operator for correctness</a:t>
            </a:r>
          </a:p>
          <a:p>
            <a:pPr marL="342900" lvl="0" indent="-342900">
              <a:buFont typeface="Arial" panose="020B0604020202020204" pitchFamily="34" charset="0"/>
              <a:buChar char="•"/>
            </a:pPr>
            <a:r>
              <a:rPr lang="en-US" sz="2800" dirty="0"/>
              <a:t>Multiple Versions of the same form should be available on mobile devices for Agents to have touchless uploads</a:t>
            </a:r>
          </a:p>
          <a:p>
            <a:pPr marL="342900" lvl="0" indent="-342900">
              <a:buFont typeface="Arial" panose="020B0604020202020204" pitchFamily="34" charset="0"/>
              <a:buChar char="•"/>
            </a:pPr>
            <a:r>
              <a:rPr lang="en-US" sz="2800" dirty="0"/>
              <a:t>Machine Learning for OCR algorithm to achieve more and more accuracy</a:t>
            </a:r>
          </a:p>
        </p:txBody>
      </p:sp>
      <p:sp>
        <p:nvSpPr>
          <p:cNvPr id="3" name="Title 2">
            <a:extLst>
              <a:ext uri="{FF2B5EF4-FFF2-40B4-BE49-F238E27FC236}">
                <a16:creationId xmlns:a16="http://schemas.microsoft.com/office/drawing/2014/main" id="{63B77C5A-232F-4205-80F0-F40F3DF43527}"/>
              </a:ext>
            </a:extLst>
          </p:cNvPr>
          <p:cNvSpPr>
            <a:spLocks noGrp="1"/>
          </p:cNvSpPr>
          <p:nvPr>
            <p:ph type="title"/>
          </p:nvPr>
        </p:nvSpPr>
        <p:spPr>
          <a:xfrm>
            <a:off x="401473" y="332656"/>
            <a:ext cx="10947772" cy="716711"/>
          </a:xfrm>
        </p:spPr>
        <p:txBody>
          <a:bodyPr/>
          <a:lstStyle/>
          <a:p>
            <a:r>
              <a:rPr lang="en-US" sz="4000" dirty="0">
                <a:solidFill>
                  <a:srgbClr val="2B0A3D"/>
                </a:solidFill>
              </a:rPr>
              <a:t>Brief Synopsis of the Challenge</a:t>
            </a:r>
          </a:p>
        </p:txBody>
      </p:sp>
    </p:spTree>
    <p:extLst>
      <p:ext uri="{BB962C8B-B14F-4D97-AF65-F5344CB8AC3E}">
        <p14:creationId xmlns:p14="http://schemas.microsoft.com/office/powerpoint/2010/main" val="2046948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14F937-ED13-41DD-B96D-5986F42A4A68}"/>
              </a:ext>
            </a:extLst>
          </p:cNvPr>
          <p:cNvSpPr>
            <a:spLocks noGrp="1"/>
          </p:cNvSpPr>
          <p:nvPr>
            <p:ph type="body" sz="quarter" idx="10"/>
          </p:nvPr>
        </p:nvSpPr>
        <p:spPr/>
        <p:txBody>
          <a:bodyPr/>
          <a:lstStyle/>
          <a:p>
            <a:pPr marL="342900" indent="-342900">
              <a:buFont typeface="Arial" panose="020B0604020202020204" pitchFamily="34" charset="0"/>
              <a:buChar char="•"/>
            </a:pPr>
            <a:r>
              <a:rPr lang="en-US" sz="2800" dirty="0"/>
              <a:t>Paper based Baking forms are critical to Insurance Provider  and banks for managing their customer enrollment &amp; maintenance processes.</a:t>
            </a:r>
          </a:p>
          <a:p>
            <a:pPr marL="342900" indent="-342900">
              <a:buFont typeface="Arial" panose="020B0604020202020204" pitchFamily="34" charset="0"/>
              <a:buChar char="•"/>
            </a:pPr>
            <a:r>
              <a:rPr lang="en-US" sz="2800" dirty="0"/>
              <a:t>Amazon Textract is a fully managed machine learning service that automatically extracts text and data from scanned documents.</a:t>
            </a:r>
          </a:p>
          <a:p>
            <a:pPr marL="342900" indent="-342900">
              <a:buFont typeface="Arial" panose="020B0604020202020204" pitchFamily="34" charset="0"/>
              <a:buChar char="•"/>
            </a:pPr>
            <a:r>
              <a:rPr lang="en-US" sz="2800" dirty="0"/>
              <a:t>Amazon Textract  process the response with the Amazon Textract parser library.</a:t>
            </a:r>
          </a:p>
        </p:txBody>
      </p:sp>
      <p:sp>
        <p:nvSpPr>
          <p:cNvPr id="3" name="Title 2">
            <a:extLst>
              <a:ext uri="{FF2B5EF4-FFF2-40B4-BE49-F238E27FC236}">
                <a16:creationId xmlns:a16="http://schemas.microsoft.com/office/drawing/2014/main" id="{0DC4DCA7-98E9-4955-85A5-AF4A9C228593}"/>
              </a:ext>
            </a:extLst>
          </p:cNvPr>
          <p:cNvSpPr>
            <a:spLocks noGrp="1"/>
          </p:cNvSpPr>
          <p:nvPr>
            <p:ph type="title"/>
          </p:nvPr>
        </p:nvSpPr>
        <p:spPr/>
        <p:txBody>
          <a:bodyPr/>
          <a:lstStyle/>
          <a:p>
            <a:r>
              <a:rPr lang="en-US" sz="4000" dirty="0">
                <a:solidFill>
                  <a:srgbClr val="2B0A3D"/>
                </a:solidFill>
              </a:rPr>
              <a:t>Problem Being Addressed and Solved</a:t>
            </a:r>
          </a:p>
        </p:txBody>
      </p:sp>
    </p:spTree>
    <p:extLst>
      <p:ext uri="{BB962C8B-B14F-4D97-AF65-F5344CB8AC3E}">
        <p14:creationId xmlns:p14="http://schemas.microsoft.com/office/powerpoint/2010/main" val="631897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14F937-ED13-41DD-B96D-5986F42A4A68}"/>
              </a:ext>
            </a:extLst>
          </p:cNvPr>
          <p:cNvSpPr>
            <a:spLocks noGrp="1"/>
          </p:cNvSpPr>
          <p:nvPr>
            <p:ph type="body" sz="quarter" idx="10"/>
          </p:nvPr>
        </p:nvSpPr>
        <p:spPr/>
        <p:txBody>
          <a:bodyPr/>
          <a:lstStyle/>
          <a:p>
            <a:r>
              <a:rPr lang="en-US" sz="2000" dirty="0">
                <a:solidFill>
                  <a:srgbClr val="2B0A3D"/>
                </a:solidFill>
              </a:rPr>
              <a:t>List of technology stack being used</a:t>
            </a:r>
          </a:p>
          <a:p>
            <a:endParaRPr lang="en-US" dirty="0">
              <a:solidFill>
                <a:srgbClr val="2B0A3D"/>
              </a:solidFill>
            </a:endParaRPr>
          </a:p>
          <a:p>
            <a:pPr marL="342900" indent="-342900">
              <a:buFont typeface="Arial" panose="020B0604020202020204" pitchFamily="34" charset="0"/>
              <a:buChar char="•"/>
            </a:pPr>
            <a:r>
              <a:rPr lang="en-US" sz="2800" dirty="0">
                <a:solidFill>
                  <a:srgbClr val="2B0A3D"/>
                </a:solidFill>
              </a:rPr>
              <a:t>Spring Boot – Integrator, data correction GUI, DB Storage &amp; API provider</a:t>
            </a:r>
          </a:p>
          <a:p>
            <a:pPr marL="342900" indent="-342900">
              <a:buFont typeface="Arial" panose="020B0604020202020204" pitchFamily="34" charset="0"/>
              <a:buChar char="•"/>
            </a:pPr>
            <a:r>
              <a:rPr lang="en-US" sz="2800" dirty="0">
                <a:solidFill>
                  <a:srgbClr val="2B0A3D"/>
                </a:solidFill>
              </a:rPr>
              <a:t>AWS S3 bucket – Image and PDF upload and storage</a:t>
            </a:r>
          </a:p>
          <a:p>
            <a:pPr marL="342900" indent="-342900">
              <a:buFont typeface="Arial" panose="020B0604020202020204" pitchFamily="34" charset="0"/>
              <a:buChar char="•"/>
            </a:pPr>
            <a:r>
              <a:rPr lang="en-US" sz="2800" dirty="0">
                <a:solidFill>
                  <a:srgbClr val="2B0A3D"/>
                </a:solidFill>
              </a:rPr>
              <a:t>AWS Lambda – Lambda function for Textract API</a:t>
            </a:r>
          </a:p>
          <a:p>
            <a:pPr marL="342900" indent="-342900">
              <a:buFont typeface="Arial" panose="020B0604020202020204" pitchFamily="34" charset="0"/>
              <a:buChar char="•"/>
            </a:pPr>
            <a:r>
              <a:rPr lang="en-US" sz="2800" dirty="0">
                <a:solidFill>
                  <a:srgbClr val="2B0A3D"/>
                </a:solidFill>
              </a:rPr>
              <a:t>AWS Textract – E</a:t>
            </a:r>
            <a:r>
              <a:rPr lang="en-US" sz="2800" dirty="0"/>
              <a:t>xtracts text and data from scanned documents</a:t>
            </a:r>
            <a:r>
              <a:rPr lang="en-US" sz="2800" dirty="0">
                <a:solidFill>
                  <a:srgbClr val="2B0A3D"/>
                </a:solidFill>
              </a:rPr>
              <a:t> </a:t>
            </a:r>
          </a:p>
          <a:p>
            <a:pPr marL="342900" indent="-342900">
              <a:buFont typeface="Arial" panose="020B0604020202020204" pitchFamily="34" charset="0"/>
              <a:buChar char="•"/>
            </a:pPr>
            <a:r>
              <a:rPr lang="en-US" sz="2800" dirty="0">
                <a:solidFill>
                  <a:srgbClr val="2B0A3D"/>
                </a:solidFill>
              </a:rPr>
              <a:t>AWS Dynamo DB – Store form data</a:t>
            </a:r>
          </a:p>
          <a:p>
            <a:pPr marL="342900" indent="-342900">
              <a:buFont typeface="Arial" panose="020B0604020202020204" pitchFamily="34" charset="0"/>
              <a:buChar char="•"/>
            </a:pPr>
            <a:r>
              <a:rPr lang="en-US" sz="2800" dirty="0">
                <a:solidFill>
                  <a:srgbClr val="2B0A3D"/>
                </a:solidFill>
              </a:rPr>
              <a:t>AWS SNS – Job completion notification</a:t>
            </a:r>
          </a:p>
          <a:p>
            <a:pPr marL="342900" indent="-342900">
              <a:buFont typeface="Arial" panose="020B0604020202020204" pitchFamily="34" charset="0"/>
              <a:buChar char="•"/>
            </a:pPr>
            <a:r>
              <a:rPr lang="en-US" sz="2800" dirty="0">
                <a:solidFill>
                  <a:srgbClr val="2B0A3D"/>
                </a:solidFill>
              </a:rPr>
              <a:t>React – Responsive UI </a:t>
            </a:r>
          </a:p>
          <a:p>
            <a:pPr marL="342900" indent="-342900">
              <a:buFont typeface="Arial" panose="020B0604020202020204" pitchFamily="34" charset="0"/>
              <a:buChar char="•"/>
            </a:pPr>
            <a:endParaRPr lang="en-US" dirty="0">
              <a:solidFill>
                <a:srgbClr val="2B0A3D"/>
              </a:solidFill>
            </a:endParaRPr>
          </a:p>
          <a:p>
            <a:pPr marL="342900" indent="-342900">
              <a:buFont typeface="Arial" panose="020B0604020202020204" pitchFamily="34" charset="0"/>
              <a:buChar char="•"/>
            </a:pPr>
            <a:endParaRPr lang="en-US" sz="2000" dirty="0">
              <a:solidFill>
                <a:srgbClr val="2B0A3D"/>
              </a:solidFill>
            </a:endParaRPr>
          </a:p>
        </p:txBody>
      </p:sp>
      <p:sp>
        <p:nvSpPr>
          <p:cNvPr id="3" name="Title 2">
            <a:extLst>
              <a:ext uri="{FF2B5EF4-FFF2-40B4-BE49-F238E27FC236}">
                <a16:creationId xmlns:a16="http://schemas.microsoft.com/office/drawing/2014/main" id="{0DC4DCA7-98E9-4955-85A5-AF4A9C228593}"/>
              </a:ext>
            </a:extLst>
          </p:cNvPr>
          <p:cNvSpPr>
            <a:spLocks noGrp="1"/>
          </p:cNvSpPr>
          <p:nvPr>
            <p:ph type="title"/>
          </p:nvPr>
        </p:nvSpPr>
        <p:spPr/>
        <p:txBody>
          <a:bodyPr/>
          <a:lstStyle/>
          <a:p>
            <a:r>
              <a:rPr lang="en-US" sz="4000" dirty="0">
                <a:solidFill>
                  <a:srgbClr val="2B0A3D"/>
                </a:solidFill>
              </a:rPr>
              <a:t>Technology/Tool/stack</a:t>
            </a:r>
          </a:p>
        </p:txBody>
      </p:sp>
    </p:spTree>
    <p:extLst>
      <p:ext uri="{BB962C8B-B14F-4D97-AF65-F5344CB8AC3E}">
        <p14:creationId xmlns:p14="http://schemas.microsoft.com/office/powerpoint/2010/main" val="3293080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DC4DCA7-98E9-4955-85A5-AF4A9C228593}"/>
              </a:ext>
            </a:extLst>
          </p:cNvPr>
          <p:cNvSpPr>
            <a:spLocks noGrp="1"/>
          </p:cNvSpPr>
          <p:nvPr>
            <p:ph type="title"/>
          </p:nvPr>
        </p:nvSpPr>
        <p:spPr/>
        <p:txBody>
          <a:bodyPr/>
          <a:lstStyle/>
          <a:p>
            <a:r>
              <a:rPr lang="en-US" sz="4000" dirty="0">
                <a:solidFill>
                  <a:srgbClr val="2B0A3D"/>
                </a:solidFill>
              </a:rPr>
              <a:t>Solution Architecture</a:t>
            </a:r>
          </a:p>
        </p:txBody>
      </p:sp>
      <p:pic>
        <p:nvPicPr>
          <p:cNvPr id="5" name="Picture 4">
            <a:extLst>
              <a:ext uri="{FF2B5EF4-FFF2-40B4-BE49-F238E27FC236}">
                <a16:creationId xmlns:a16="http://schemas.microsoft.com/office/drawing/2014/main" id="{05C0E6F4-E1A8-8B40-97D4-1E5475178B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336" y="1412776"/>
            <a:ext cx="12156195" cy="4752528"/>
          </a:xfrm>
          <a:prstGeom prst="rect">
            <a:avLst/>
          </a:prstGeom>
        </p:spPr>
      </p:pic>
    </p:spTree>
    <p:extLst>
      <p:ext uri="{BB962C8B-B14F-4D97-AF65-F5344CB8AC3E}">
        <p14:creationId xmlns:p14="http://schemas.microsoft.com/office/powerpoint/2010/main" val="2325269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14F937-ED13-41DD-B96D-5986F42A4A68}"/>
              </a:ext>
            </a:extLst>
          </p:cNvPr>
          <p:cNvSpPr>
            <a:spLocks noGrp="1"/>
          </p:cNvSpPr>
          <p:nvPr>
            <p:ph type="body" sz="quarter" idx="10"/>
          </p:nvPr>
        </p:nvSpPr>
        <p:spPr/>
        <p:txBody>
          <a:bodyPr/>
          <a:lstStyle/>
          <a:p>
            <a:r>
              <a:rPr lang="en-US" b="0" dirty="0"/>
              <a:t>Sample form</a:t>
            </a:r>
          </a:p>
          <a:p>
            <a:endParaRPr lang="en-US" b="0" dirty="0"/>
          </a:p>
        </p:txBody>
      </p:sp>
      <p:sp>
        <p:nvSpPr>
          <p:cNvPr id="3" name="Title 2">
            <a:extLst>
              <a:ext uri="{FF2B5EF4-FFF2-40B4-BE49-F238E27FC236}">
                <a16:creationId xmlns:a16="http://schemas.microsoft.com/office/drawing/2014/main" id="{0DC4DCA7-98E9-4955-85A5-AF4A9C228593}"/>
              </a:ext>
            </a:extLst>
          </p:cNvPr>
          <p:cNvSpPr>
            <a:spLocks noGrp="1"/>
          </p:cNvSpPr>
          <p:nvPr>
            <p:ph type="title"/>
          </p:nvPr>
        </p:nvSpPr>
        <p:spPr/>
        <p:txBody>
          <a:bodyPr/>
          <a:lstStyle/>
          <a:p>
            <a:r>
              <a:rPr lang="en-US" sz="3600" dirty="0">
                <a:solidFill>
                  <a:srgbClr val="2B0A3D"/>
                </a:solidFill>
              </a:rPr>
              <a:t>Prototype/MVP Demo Video/Screenshots</a:t>
            </a:r>
          </a:p>
        </p:txBody>
      </p:sp>
      <p:pic>
        <p:nvPicPr>
          <p:cNvPr id="4" name="Picture 3">
            <a:extLst>
              <a:ext uri="{FF2B5EF4-FFF2-40B4-BE49-F238E27FC236}">
                <a16:creationId xmlns:a16="http://schemas.microsoft.com/office/drawing/2014/main" id="{10086CF5-B201-0840-9D3C-703C322A9B85}"/>
              </a:ext>
            </a:extLst>
          </p:cNvPr>
          <p:cNvPicPr>
            <a:picLocks noChangeAspect="1"/>
          </p:cNvPicPr>
          <p:nvPr/>
        </p:nvPicPr>
        <p:blipFill>
          <a:blip r:embed="rId2"/>
          <a:stretch>
            <a:fillRect/>
          </a:stretch>
        </p:blipFill>
        <p:spPr>
          <a:xfrm>
            <a:off x="2063552" y="1218525"/>
            <a:ext cx="9747448" cy="5410200"/>
          </a:xfrm>
          <a:prstGeom prst="rect">
            <a:avLst/>
          </a:prstGeom>
        </p:spPr>
      </p:pic>
    </p:spTree>
    <p:extLst>
      <p:ext uri="{BB962C8B-B14F-4D97-AF65-F5344CB8AC3E}">
        <p14:creationId xmlns:p14="http://schemas.microsoft.com/office/powerpoint/2010/main" val="554408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14F937-ED13-41DD-B96D-5986F42A4A68}"/>
              </a:ext>
            </a:extLst>
          </p:cNvPr>
          <p:cNvSpPr>
            <a:spLocks noGrp="1"/>
          </p:cNvSpPr>
          <p:nvPr>
            <p:ph type="body" sz="quarter" idx="10"/>
          </p:nvPr>
        </p:nvSpPr>
        <p:spPr/>
        <p:txBody>
          <a:bodyPr/>
          <a:lstStyle/>
          <a:p>
            <a:r>
              <a:rPr lang="en-US" b="0" dirty="0"/>
              <a:t>Sample Filled </a:t>
            </a:r>
          </a:p>
          <a:p>
            <a:r>
              <a:rPr lang="en-US" b="0" dirty="0"/>
              <a:t>form</a:t>
            </a:r>
          </a:p>
          <a:p>
            <a:endParaRPr lang="en-US" b="0" dirty="0"/>
          </a:p>
        </p:txBody>
      </p:sp>
      <p:sp>
        <p:nvSpPr>
          <p:cNvPr id="3" name="Title 2">
            <a:extLst>
              <a:ext uri="{FF2B5EF4-FFF2-40B4-BE49-F238E27FC236}">
                <a16:creationId xmlns:a16="http://schemas.microsoft.com/office/drawing/2014/main" id="{0DC4DCA7-98E9-4955-85A5-AF4A9C228593}"/>
              </a:ext>
            </a:extLst>
          </p:cNvPr>
          <p:cNvSpPr>
            <a:spLocks noGrp="1"/>
          </p:cNvSpPr>
          <p:nvPr>
            <p:ph type="title"/>
          </p:nvPr>
        </p:nvSpPr>
        <p:spPr/>
        <p:txBody>
          <a:bodyPr/>
          <a:lstStyle/>
          <a:p>
            <a:r>
              <a:rPr lang="en-US" sz="3600" dirty="0">
                <a:solidFill>
                  <a:srgbClr val="2B0A3D"/>
                </a:solidFill>
              </a:rPr>
              <a:t>Prototype/MVP Demo Video/Screenshots</a:t>
            </a:r>
          </a:p>
        </p:txBody>
      </p:sp>
      <p:pic>
        <p:nvPicPr>
          <p:cNvPr id="6" name="Picture 5">
            <a:extLst>
              <a:ext uri="{FF2B5EF4-FFF2-40B4-BE49-F238E27FC236}">
                <a16:creationId xmlns:a16="http://schemas.microsoft.com/office/drawing/2014/main" id="{D2B96E02-CC33-3846-B6CD-D725C248E3AD}"/>
              </a:ext>
            </a:extLst>
          </p:cNvPr>
          <p:cNvPicPr>
            <a:picLocks noChangeAspect="1"/>
          </p:cNvPicPr>
          <p:nvPr/>
        </p:nvPicPr>
        <p:blipFill>
          <a:blip r:embed="rId2"/>
          <a:stretch>
            <a:fillRect/>
          </a:stretch>
        </p:blipFill>
        <p:spPr>
          <a:xfrm>
            <a:off x="2063552" y="1255192"/>
            <a:ext cx="9747448" cy="5589240"/>
          </a:xfrm>
          <a:prstGeom prst="rect">
            <a:avLst/>
          </a:prstGeom>
        </p:spPr>
      </p:pic>
    </p:spTree>
    <p:extLst>
      <p:ext uri="{BB962C8B-B14F-4D97-AF65-F5344CB8AC3E}">
        <p14:creationId xmlns:p14="http://schemas.microsoft.com/office/powerpoint/2010/main" val="326519148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heme/theme1.xml><?xml version="1.0" encoding="utf-8"?>
<a:theme xmlns:a="http://schemas.openxmlformats.org/drawingml/2006/main" name="Capgemini Master 2021">
  <a:themeElements>
    <a:clrScheme name="Capgemini 2021">
      <a:dk1>
        <a:sysClr val="windowText" lastClr="000000"/>
      </a:dk1>
      <a:lt1>
        <a:srgbClr val="FFFFFF"/>
      </a:lt1>
      <a:dk2>
        <a:srgbClr val="000000"/>
      </a:dk2>
      <a:lt2>
        <a:srgbClr val="ECECEC"/>
      </a:lt2>
      <a:accent1>
        <a:srgbClr val="0070AD"/>
      </a:accent1>
      <a:accent2>
        <a:srgbClr val="12ABDB"/>
      </a:accent2>
      <a:accent3>
        <a:srgbClr val="2B0A3D"/>
      </a:accent3>
      <a:accent4>
        <a:srgbClr val="272936"/>
      </a:accent4>
      <a:accent5>
        <a:srgbClr val="0F878A"/>
      </a:accent5>
      <a:accent6>
        <a:srgbClr val="14596B"/>
      </a:accent6>
      <a:hlink>
        <a:srgbClr val="00929B"/>
      </a:hlink>
      <a:folHlink>
        <a:srgbClr val="00E6E3"/>
      </a:folHlink>
    </a:clrScheme>
    <a:fontScheme name="Capgemini 2021">
      <a:majorFont>
        <a:latin typeface="Ubuntu Medium"/>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600" dirty="0" err="1"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ésentation11" id="{18B0FA0E-52BA-4F3F-B2FD-88B4C8061DF8}" vid="{6634CB38-2CA3-42B5-9F43-E11F89D9B245}"/>
    </a:ext>
  </a:extLst>
</a:theme>
</file>

<file path=ppt/theme/theme2.xml><?xml version="1.0" encoding="utf-8"?>
<a:theme xmlns:a="http://schemas.openxmlformats.org/drawingml/2006/main" name="Cover options_Section">
  <a:themeElements>
    <a:clrScheme name="Capgemini NEW">
      <a:dk1>
        <a:sysClr val="windowText" lastClr="000000"/>
      </a:dk1>
      <a:lt1>
        <a:srgbClr val="FFFFFF"/>
      </a:lt1>
      <a:dk2>
        <a:srgbClr val="000000"/>
      </a:dk2>
      <a:lt2>
        <a:srgbClr val="ECECEC"/>
      </a:lt2>
      <a:accent1>
        <a:srgbClr val="0070AD"/>
      </a:accent1>
      <a:accent2>
        <a:srgbClr val="12ABDB"/>
      </a:accent2>
      <a:accent3>
        <a:srgbClr val="2B0A3D"/>
      </a:accent3>
      <a:accent4>
        <a:srgbClr val="272936"/>
      </a:accent4>
      <a:accent5>
        <a:srgbClr val="0F878A"/>
      </a:accent5>
      <a:accent6>
        <a:srgbClr val="14596B"/>
      </a:accent6>
      <a:hlink>
        <a:srgbClr val="00929B"/>
      </a:hlink>
      <a:folHlink>
        <a:srgbClr val="00E6E3"/>
      </a:folHlink>
    </a:clrScheme>
    <a:fontScheme name="Capgemini 2021">
      <a:majorFont>
        <a:latin typeface="Ubuntu Medium"/>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1" id="{18B0FA0E-52BA-4F3F-B2FD-88B4C8061DF8}" vid="{B5884A08-8118-4F4B-BE23-42A2365375DD}"/>
    </a:ext>
  </a:extLst>
</a:theme>
</file>

<file path=ppt/theme/theme3.xml><?xml version="1.0" encoding="utf-8"?>
<a:theme xmlns:a="http://schemas.openxmlformats.org/drawingml/2006/main" name="Tema do Office">
  <a:themeElements>
    <a:clrScheme name="Capgemini 2021">
      <a:dk1>
        <a:sysClr val="windowText" lastClr="000000"/>
      </a:dk1>
      <a:lt1>
        <a:srgbClr val="FFFFFF"/>
      </a:lt1>
      <a:dk2>
        <a:srgbClr val="000000"/>
      </a:dk2>
      <a:lt2>
        <a:srgbClr val="ECECEC"/>
      </a:lt2>
      <a:accent1>
        <a:srgbClr val="0070AD"/>
      </a:accent1>
      <a:accent2>
        <a:srgbClr val="12ABDB"/>
      </a:accent2>
      <a:accent3>
        <a:srgbClr val="2B0A3D"/>
      </a:accent3>
      <a:accent4>
        <a:srgbClr val="272936"/>
      </a:accent4>
      <a:accent5>
        <a:srgbClr val="0F878A"/>
      </a:accent5>
      <a:accent6>
        <a:srgbClr val="14596B"/>
      </a:accent6>
      <a:hlink>
        <a:srgbClr val="00929B"/>
      </a:hlink>
      <a:folHlink>
        <a:srgbClr val="00E6E3"/>
      </a:folHlink>
    </a:clrScheme>
    <a:fontScheme name="Capgemini 2021">
      <a:majorFont>
        <a:latin typeface="Ubuntu Medium"/>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Capgemini 2021">
      <a:dk1>
        <a:sysClr val="windowText" lastClr="000000"/>
      </a:dk1>
      <a:lt1>
        <a:srgbClr val="FFFFFF"/>
      </a:lt1>
      <a:dk2>
        <a:srgbClr val="000000"/>
      </a:dk2>
      <a:lt2>
        <a:srgbClr val="ECECEC"/>
      </a:lt2>
      <a:accent1>
        <a:srgbClr val="0070AD"/>
      </a:accent1>
      <a:accent2>
        <a:srgbClr val="12ABDB"/>
      </a:accent2>
      <a:accent3>
        <a:srgbClr val="2B0A3D"/>
      </a:accent3>
      <a:accent4>
        <a:srgbClr val="272936"/>
      </a:accent4>
      <a:accent5>
        <a:srgbClr val="0F878A"/>
      </a:accent5>
      <a:accent6>
        <a:srgbClr val="14596B"/>
      </a:accent6>
      <a:hlink>
        <a:srgbClr val="00929B"/>
      </a:hlink>
      <a:folHlink>
        <a:srgbClr val="00E6E3"/>
      </a:folHlink>
    </a:clrScheme>
    <a:fontScheme name="Capgemini 2021">
      <a:majorFont>
        <a:latin typeface="Ubuntu Medium"/>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9454D2C40C0914CA4493E40E7316B6B" ma:contentTypeVersion="12" ma:contentTypeDescription="Create a new document." ma:contentTypeScope="" ma:versionID="eca6e9b0863168a99ebceae0df2f77ac">
  <xsd:schema xmlns:xsd="http://www.w3.org/2001/XMLSchema" xmlns:xs="http://www.w3.org/2001/XMLSchema" xmlns:p="http://schemas.microsoft.com/office/2006/metadata/properties" xmlns:ns3="3198f01d-6c60-4648-9441-ae7a9021941b" xmlns:ns4="12f2e43d-36cf-4c6f-897f-7ce444ce20b2" targetNamespace="http://schemas.microsoft.com/office/2006/metadata/properties" ma:root="true" ma:fieldsID="58c824bfabcecebf344fbb4071ae16e6" ns3:_="" ns4:_="">
    <xsd:import namespace="3198f01d-6c60-4648-9441-ae7a9021941b"/>
    <xsd:import namespace="12f2e43d-36cf-4c6f-897f-7ce444ce20b2"/>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198f01d-6c60-4648-9441-ae7a9021941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2f2e43d-36cf-4c6f-897f-7ce444ce20b2"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3B09ECE-D1C0-42A5-B69E-8C88764DB9F3}">
  <ds:schemaRefs>
    <ds:schemaRef ds:uri="http://schemas.microsoft.com/sharepoint/v3/contenttype/forms"/>
  </ds:schemaRefs>
</ds:datastoreItem>
</file>

<file path=customXml/itemProps2.xml><?xml version="1.0" encoding="utf-8"?>
<ds:datastoreItem xmlns:ds="http://schemas.openxmlformats.org/officeDocument/2006/customXml" ds:itemID="{F5976FFE-AE95-4838-9C4F-0C90A7B899D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198f01d-6c60-4648-9441-ae7a9021941b"/>
    <ds:schemaRef ds:uri="12f2e43d-36cf-4c6f-897f-7ce444ce20b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65F6DA-EDFD-4C3F-B2EB-EDE359E124E2}">
  <ds:schemaRefs>
    <ds:schemaRef ds:uri="http://schemas.microsoft.com/office/2006/documentManagement/types"/>
    <ds:schemaRef ds:uri="http://purl.org/dc/dcmitype/"/>
    <ds:schemaRef ds:uri="12f2e43d-36cf-4c6f-897f-7ce444ce20b2"/>
    <ds:schemaRef ds:uri="http://purl.org/dc/elements/1.1/"/>
    <ds:schemaRef ds:uri="http://schemas.microsoft.com/office/2006/metadata/properties"/>
    <ds:schemaRef ds:uri="http://schemas.openxmlformats.org/package/2006/metadata/core-properties"/>
    <ds:schemaRef ds:uri="http://purl.org/dc/terms/"/>
    <ds:schemaRef ds:uri="3198f01d-6c60-4648-9441-ae7a9021941b"/>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Capgemini - Social Media Careers Page</Template>
  <TotalTime>1367</TotalTime>
  <Words>344</Words>
  <Application>Microsoft Macintosh PowerPoint</Application>
  <PresentationFormat>Widescreen</PresentationFormat>
  <Paragraphs>56</Paragraphs>
  <Slides>16</Slides>
  <Notes>0</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16</vt:i4>
      </vt:variant>
    </vt:vector>
  </HeadingPairs>
  <TitlesOfParts>
    <vt:vector size="25" baseType="lpstr">
      <vt:lpstr>Ubuntu Medium</vt:lpstr>
      <vt:lpstr>Arial</vt:lpstr>
      <vt:lpstr>Wingdings</vt:lpstr>
      <vt:lpstr>Verdana</vt:lpstr>
      <vt:lpstr>Ubuntu Light</vt:lpstr>
      <vt:lpstr>Ubuntu</vt:lpstr>
      <vt:lpstr>Capgemini Master 2021</vt:lpstr>
      <vt:lpstr>Cover options_Section</vt:lpstr>
      <vt:lpstr>think-cell Slide</vt:lpstr>
      <vt:lpstr>PowerPoint Presentation</vt:lpstr>
      <vt:lpstr>PowerPoint Presentation</vt:lpstr>
      <vt:lpstr>THE SOLUTION</vt:lpstr>
      <vt:lpstr>Brief Synopsis of the Challenge</vt:lpstr>
      <vt:lpstr>Problem Being Addressed and Solved</vt:lpstr>
      <vt:lpstr>Technology/Tool/stack</vt:lpstr>
      <vt:lpstr>Solution Architecture</vt:lpstr>
      <vt:lpstr>Prototype/MVP Demo Video/Screenshots</vt:lpstr>
      <vt:lpstr>Prototype/MVP Demo Video/Screenshots</vt:lpstr>
      <vt:lpstr>Prototype/MVP Demo Video/Screenshots</vt:lpstr>
      <vt:lpstr>Prototype/MVP Demo Video/Screenshots</vt:lpstr>
      <vt:lpstr>Challenges Faced</vt:lpstr>
      <vt:lpstr>Way Forward with the solution</vt:lpstr>
      <vt:lpstr>Future Enhancements</vt:lpstr>
      <vt:lpstr>PowerPoint Presentation</vt:lpstr>
      <vt:lpstr>PowerPoint Presentation</vt:lpstr>
    </vt:vector>
  </TitlesOfParts>
  <Company>Capgemini</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media careers page</dc:title>
  <dc:subject>Capgemini template</dc:subject>
  <dc:creator>Souvik Palui | Team Ethinos</dc:creator>
  <cp:lastModifiedBy>Vishal Kumar Saw</cp:lastModifiedBy>
  <cp:revision>125</cp:revision>
  <dcterms:created xsi:type="dcterms:W3CDTF">2021-06-16T09:38:34Z</dcterms:created>
  <dcterms:modified xsi:type="dcterms:W3CDTF">2021-09-04T08:46:33Z</dcterms:modified>
  <cp:category>Company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0x01010049454D2C40C0914CA4493E40E7316B6B</vt:lpwstr>
  </property>
</Properties>
</file>

<file path=docProps/thumbnail.jpeg>
</file>